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2" r:id="rId3"/>
    <p:sldId id="297" r:id="rId4"/>
    <p:sldId id="285" r:id="rId5"/>
    <p:sldId id="298" r:id="rId6"/>
    <p:sldId id="301" r:id="rId7"/>
    <p:sldId id="300" r:id="rId8"/>
    <p:sldId id="296" r:id="rId9"/>
    <p:sldId id="302" r:id="rId10"/>
    <p:sldId id="280" r:id="rId11"/>
    <p:sldId id="281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4BB4D"/>
    <a:srgbClr val="C3DEA8"/>
    <a:srgbClr val="33CC33"/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 snapToGrid="0" snapToObjects="1">
      <p:cViewPr>
        <p:scale>
          <a:sx n="106" d="100"/>
          <a:sy n="106" d="100"/>
        </p:scale>
        <p:origin x="-930" y="-516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EB0210-2539-4A94-9D10-91A93BC28756}" type="doc">
      <dgm:prSet loTypeId="urn:microsoft.com/office/officeart/2005/8/layout/hierarchy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C01FAB49-D78C-4D9E-9AA4-40D4889A8493}">
      <dgm:prSet phldrT="[Text]" custT="1"/>
      <dgm:spPr/>
      <dgm:t>
        <a:bodyPr/>
        <a:lstStyle/>
        <a:p>
          <a:r>
            <a:rPr lang="cs-CZ" sz="2400" dirty="0" smtClean="0"/>
            <a:t>NABÍDKA SLUŽEB CT / MPO 2013</a:t>
          </a:r>
          <a:endParaRPr lang="cs-CZ" sz="2400" dirty="0"/>
        </a:p>
      </dgm:t>
    </dgm:pt>
    <dgm:pt modelId="{B253DB69-19FD-4C3A-8662-5A4D367F864D}" type="parTrans" cxnId="{116ECF6A-48F7-447C-9C84-6E6E5008D949}">
      <dgm:prSet/>
      <dgm:spPr/>
      <dgm:t>
        <a:bodyPr/>
        <a:lstStyle/>
        <a:p>
          <a:endParaRPr lang="cs-CZ"/>
        </a:p>
      </dgm:t>
    </dgm:pt>
    <dgm:pt modelId="{4826B895-2A5D-4E88-91F4-8F193886BBCA}" type="sibTrans" cxnId="{116ECF6A-48F7-447C-9C84-6E6E5008D949}">
      <dgm:prSet/>
      <dgm:spPr/>
      <dgm:t>
        <a:bodyPr/>
        <a:lstStyle/>
        <a:p>
          <a:endParaRPr lang="cs-CZ"/>
        </a:p>
      </dgm:t>
    </dgm:pt>
    <dgm:pt modelId="{BC719725-48DA-408E-ACF8-422ED992A6C4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smtClean="0"/>
            <a:t>EXPORTNÍ BALÍČKY</a:t>
          </a:r>
          <a:endParaRPr lang="cs-CZ" dirty="0"/>
        </a:p>
      </dgm:t>
    </dgm:pt>
    <dgm:pt modelId="{FFE453A5-26B6-499E-951A-5ACDC7054C19}" type="parTrans" cxnId="{DDBEBCA6-E950-4911-A417-854011804E0B}">
      <dgm:prSet/>
      <dgm:spPr/>
      <dgm:t>
        <a:bodyPr/>
        <a:lstStyle/>
        <a:p>
          <a:endParaRPr lang="cs-CZ"/>
        </a:p>
      </dgm:t>
    </dgm:pt>
    <dgm:pt modelId="{E9F73AD8-CA29-4733-8359-B77FF50454E0}" type="sibTrans" cxnId="{DDBEBCA6-E950-4911-A417-854011804E0B}">
      <dgm:prSet/>
      <dgm:spPr/>
      <dgm:t>
        <a:bodyPr/>
        <a:lstStyle/>
        <a:p>
          <a:endParaRPr lang="cs-CZ"/>
        </a:p>
      </dgm:t>
    </dgm:pt>
    <dgm:pt modelId="{D6CB0C1F-9B8A-411D-A2CA-4C8FE00732F7}">
      <dgm:prSet phldrT="[Text]"/>
      <dgm:spPr>
        <a:solidFill>
          <a:schemeClr val="accent4"/>
        </a:solidFill>
      </dgm:spPr>
      <dgm:t>
        <a:bodyPr/>
        <a:lstStyle/>
        <a:p>
          <a:r>
            <a:rPr lang="cs-CZ" dirty="0" smtClean="0"/>
            <a:t>BASIC</a:t>
          </a:r>
          <a:endParaRPr lang="cs-CZ" dirty="0"/>
        </a:p>
      </dgm:t>
    </dgm:pt>
    <dgm:pt modelId="{E9DBA279-2AC9-4019-AA9D-0D7DE868BB71}" type="parTrans" cxnId="{0D28C419-C927-49D0-BE1F-B86F4817A532}">
      <dgm:prSet/>
      <dgm:spPr/>
      <dgm:t>
        <a:bodyPr/>
        <a:lstStyle/>
        <a:p>
          <a:endParaRPr lang="cs-CZ"/>
        </a:p>
      </dgm:t>
    </dgm:pt>
    <dgm:pt modelId="{CCDFBEE7-3D67-45B9-810D-1903E62270B7}" type="sibTrans" cxnId="{0D28C419-C927-49D0-BE1F-B86F4817A532}">
      <dgm:prSet/>
      <dgm:spPr/>
      <dgm:t>
        <a:bodyPr/>
        <a:lstStyle/>
        <a:p>
          <a:endParaRPr lang="cs-CZ"/>
        </a:p>
      </dgm:t>
    </dgm:pt>
    <dgm:pt modelId="{3F45563F-2789-4FF2-88AC-35AAB082CFED}">
      <dgm:prSet phldrT="[Text]"/>
      <dgm:spPr>
        <a:solidFill>
          <a:schemeClr val="accent4"/>
        </a:solidFill>
      </dgm:spPr>
      <dgm:t>
        <a:bodyPr/>
        <a:lstStyle/>
        <a:p>
          <a:r>
            <a:rPr lang="cs-CZ" b="0" dirty="0" smtClean="0"/>
            <a:t>BUSINESS</a:t>
          </a:r>
          <a:endParaRPr lang="cs-CZ" b="0" dirty="0"/>
        </a:p>
      </dgm:t>
    </dgm:pt>
    <dgm:pt modelId="{23205B23-76A2-4C13-95EF-07D20941BF8E}" type="parTrans" cxnId="{6BB6CF9C-8DC3-4657-9E1E-C61914823093}">
      <dgm:prSet/>
      <dgm:spPr/>
      <dgm:t>
        <a:bodyPr/>
        <a:lstStyle/>
        <a:p>
          <a:endParaRPr lang="cs-CZ"/>
        </a:p>
      </dgm:t>
    </dgm:pt>
    <dgm:pt modelId="{E26BC1A9-07F0-4F23-9C39-84646E192A73}" type="sibTrans" cxnId="{6BB6CF9C-8DC3-4657-9E1E-C61914823093}">
      <dgm:prSet/>
      <dgm:spPr/>
      <dgm:t>
        <a:bodyPr/>
        <a:lstStyle/>
        <a:p>
          <a:endParaRPr lang="cs-CZ"/>
        </a:p>
      </dgm:t>
    </dgm:pt>
    <dgm:pt modelId="{080BCBE1-53E9-4C4C-90F4-FE9BA02E3FA0}">
      <dgm:prSet phldrT="[Text]"/>
      <dgm:spPr>
        <a:solidFill>
          <a:schemeClr val="accent4"/>
        </a:solidFill>
      </dgm:spPr>
      <dgm:t>
        <a:bodyPr/>
        <a:lstStyle/>
        <a:p>
          <a:r>
            <a:rPr lang="cs-CZ" dirty="0" smtClean="0"/>
            <a:t>PLUS</a:t>
          </a:r>
          <a:endParaRPr lang="cs-CZ" dirty="0"/>
        </a:p>
      </dgm:t>
    </dgm:pt>
    <dgm:pt modelId="{B2193E36-975A-4E60-870F-9E9384EDCBBC}" type="parTrans" cxnId="{FAF162F2-9015-4BF0-B752-9B5E1CFC0FDA}">
      <dgm:prSet/>
      <dgm:spPr/>
      <dgm:t>
        <a:bodyPr/>
        <a:lstStyle/>
        <a:p>
          <a:endParaRPr lang="cs-CZ"/>
        </a:p>
      </dgm:t>
    </dgm:pt>
    <dgm:pt modelId="{737740EB-CD6B-448A-886C-928D65B35A13}" type="sibTrans" cxnId="{FAF162F2-9015-4BF0-B752-9B5E1CFC0FDA}">
      <dgm:prSet/>
      <dgm:spPr/>
      <dgm:t>
        <a:bodyPr/>
        <a:lstStyle/>
        <a:p>
          <a:endParaRPr lang="cs-CZ"/>
        </a:p>
      </dgm:t>
    </dgm:pt>
    <dgm:pt modelId="{03DF1FFA-208B-490B-8DA6-34C8A7BC8AF1}">
      <dgm:prSet phldrT="[Text]"/>
      <dgm:spPr>
        <a:solidFill>
          <a:schemeClr val="tx2"/>
        </a:solidFill>
      </dgm:spPr>
      <dgm:t>
        <a:bodyPr/>
        <a:lstStyle/>
        <a:p>
          <a:r>
            <a:rPr lang="cs-CZ" dirty="0" smtClean="0"/>
            <a:t>EXPORTNÍ KLUB</a:t>
          </a:r>
          <a:endParaRPr lang="cs-CZ" dirty="0"/>
        </a:p>
      </dgm:t>
    </dgm:pt>
    <dgm:pt modelId="{15DA20AB-AC15-40E3-B0F4-B0CC30F79CE3}" type="parTrans" cxnId="{F047B8A6-C974-4495-9E04-D3D98E128CD2}">
      <dgm:prSet/>
      <dgm:spPr/>
      <dgm:t>
        <a:bodyPr/>
        <a:lstStyle/>
        <a:p>
          <a:endParaRPr lang="cs-CZ"/>
        </a:p>
      </dgm:t>
    </dgm:pt>
    <dgm:pt modelId="{CEE5083E-9216-4E79-8664-1F8E46C44C95}" type="sibTrans" cxnId="{F047B8A6-C974-4495-9E04-D3D98E128CD2}">
      <dgm:prSet/>
      <dgm:spPr/>
      <dgm:t>
        <a:bodyPr/>
        <a:lstStyle/>
        <a:p>
          <a:endParaRPr lang="cs-CZ"/>
        </a:p>
      </dgm:t>
    </dgm:pt>
    <dgm:pt modelId="{97D60D1C-E7FC-4B3F-8B64-C90B774C83B1}" type="pres">
      <dgm:prSet presAssocID="{F8EB0210-2539-4A94-9D10-91A93BC2875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9D7C580-2BF8-4BE0-B930-5BB0CAAB383F}" type="pres">
      <dgm:prSet presAssocID="{C01FAB49-D78C-4D9E-9AA4-40D4889A8493}" presName="vertOne" presStyleCnt="0"/>
      <dgm:spPr/>
    </dgm:pt>
    <dgm:pt modelId="{3224B2AE-F412-40F5-B84C-59560F3B46AD}" type="pres">
      <dgm:prSet presAssocID="{C01FAB49-D78C-4D9E-9AA4-40D4889A8493}" presName="txOne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443576C6-FCCF-487D-A1BC-25A953BBE28A}" type="pres">
      <dgm:prSet presAssocID="{C01FAB49-D78C-4D9E-9AA4-40D4889A8493}" presName="parTransOne" presStyleCnt="0"/>
      <dgm:spPr/>
    </dgm:pt>
    <dgm:pt modelId="{FF341918-6FE7-4D13-967A-9FB5A1B72D4B}" type="pres">
      <dgm:prSet presAssocID="{C01FAB49-D78C-4D9E-9AA4-40D4889A8493}" presName="horzOne" presStyleCnt="0"/>
      <dgm:spPr/>
    </dgm:pt>
    <dgm:pt modelId="{FB125A3F-22C8-4C3C-ADBD-B4A2103A18EB}" type="pres">
      <dgm:prSet presAssocID="{BC719725-48DA-408E-ACF8-422ED992A6C4}" presName="vertTwo" presStyleCnt="0"/>
      <dgm:spPr/>
    </dgm:pt>
    <dgm:pt modelId="{FE6AFDD9-8E2E-4D2D-9A82-4806B0EAD268}" type="pres">
      <dgm:prSet presAssocID="{BC719725-48DA-408E-ACF8-422ED992A6C4}" presName="txTwo" presStyleLbl="node2" presStyleIdx="0" presStyleCnt="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E8AD3C1-BE88-4881-BF12-A101EA847A29}" type="pres">
      <dgm:prSet presAssocID="{BC719725-48DA-408E-ACF8-422ED992A6C4}" presName="parTransTwo" presStyleCnt="0"/>
      <dgm:spPr/>
    </dgm:pt>
    <dgm:pt modelId="{7B84C581-9D83-49D3-A054-A6CBD5D1E2C2}" type="pres">
      <dgm:prSet presAssocID="{BC719725-48DA-408E-ACF8-422ED992A6C4}" presName="horzTwo" presStyleCnt="0"/>
      <dgm:spPr/>
    </dgm:pt>
    <dgm:pt modelId="{6E2F3950-E8B0-45D4-8808-41E271B41162}" type="pres">
      <dgm:prSet presAssocID="{D6CB0C1F-9B8A-411D-A2CA-4C8FE00732F7}" presName="vertThree" presStyleCnt="0"/>
      <dgm:spPr/>
    </dgm:pt>
    <dgm:pt modelId="{AB8AB2EB-F1BD-4701-BA19-37572F9EFCBF}" type="pres">
      <dgm:prSet presAssocID="{D6CB0C1F-9B8A-411D-A2CA-4C8FE00732F7}" presName="txThree" presStyleLbl="node3" presStyleIdx="0" presStyleCnt="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A55E0CBE-7F71-4A7F-B039-E285B4CFFEFA}" type="pres">
      <dgm:prSet presAssocID="{D6CB0C1F-9B8A-411D-A2CA-4C8FE00732F7}" presName="horzThree" presStyleCnt="0"/>
      <dgm:spPr/>
    </dgm:pt>
    <dgm:pt modelId="{EEDF5969-5BF5-467D-B272-F7082862072C}" type="pres">
      <dgm:prSet presAssocID="{CCDFBEE7-3D67-45B9-810D-1903E62270B7}" presName="sibSpaceThree" presStyleCnt="0"/>
      <dgm:spPr/>
    </dgm:pt>
    <dgm:pt modelId="{EBFB1ABE-9CCF-4F06-A58D-06F303A79671}" type="pres">
      <dgm:prSet presAssocID="{3F45563F-2789-4FF2-88AC-35AAB082CFED}" presName="vertThree" presStyleCnt="0"/>
      <dgm:spPr/>
    </dgm:pt>
    <dgm:pt modelId="{445B53D5-53F6-419E-8582-8917832A4F3D}" type="pres">
      <dgm:prSet presAssocID="{3F45563F-2789-4FF2-88AC-35AAB082CFED}" presName="txThree" presStyleLbl="node3" presStyleIdx="1" presStyleCnt="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0701D7B-45A2-417C-8C44-2083976DF555}" type="pres">
      <dgm:prSet presAssocID="{3F45563F-2789-4FF2-88AC-35AAB082CFED}" presName="horzThree" presStyleCnt="0"/>
      <dgm:spPr/>
    </dgm:pt>
    <dgm:pt modelId="{A0ECD42C-6B42-4EB2-A6E6-9C32CE983483}" type="pres">
      <dgm:prSet presAssocID="{E26BC1A9-07F0-4F23-9C39-84646E192A73}" presName="sibSpaceThree" presStyleCnt="0"/>
      <dgm:spPr/>
    </dgm:pt>
    <dgm:pt modelId="{78546B29-7DE9-4CD2-90CE-7D932883922B}" type="pres">
      <dgm:prSet presAssocID="{080BCBE1-53E9-4C4C-90F4-FE9BA02E3FA0}" presName="vertThree" presStyleCnt="0"/>
      <dgm:spPr/>
    </dgm:pt>
    <dgm:pt modelId="{DFE490AE-EBD1-40A4-A3AF-2DBCDA8D7C0D}" type="pres">
      <dgm:prSet presAssocID="{080BCBE1-53E9-4C4C-90F4-FE9BA02E3FA0}" presName="txThree" presStyleLbl="node3" presStyleIdx="2" presStyleCnt="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FB891C13-AFE8-44CC-A628-A927133805A9}" type="pres">
      <dgm:prSet presAssocID="{080BCBE1-53E9-4C4C-90F4-FE9BA02E3FA0}" presName="horzThree" presStyleCnt="0"/>
      <dgm:spPr/>
    </dgm:pt>
    <dgm:pt modelId="{D551D50B-ED88-43BB-8346-029B9C65E340}" type="pres">
      <dgm:prSet presAssocID="{E9F73AD8-CA29-4733-8359-B77FF50454E0}" presName="sibSpaceTwo" presStyleCnt="0"/>
      <dgm:spPr/>
    </dgm:pt>
    <dgm:pt modelId="{A21404DA-711C-4F03-82D4-FD0B41E61F02}" type="pres">
      <dgm:prSet presAssocID="{03DF1FFA-208B-490B-8DA6-34C8A7BC8AF1}" presName="vertTwo" presStyleCnt="0"/>
      <dgm:spPr/>
    </dgm:pt>
    <dgm:pt modelId="{09969E87-AC1E-48DE-8207-2FC1BA58CB45}" type="pres">
      <dgm:prSet presAssocID="{03DF1FFA-208B-490B-8DA6-34C8A7BC8AF1}" presName="txTwo" presStyleLbl="node2" presStyleIdx="1" presStyleCnt="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D0BBE6DB-6EB0-48BB-BCFE-6CB23E8CF5D7}" type="pres">
      <dgm:prSet presAssocID="{03DF1FFA-208B-490B-8DA6-34C8A7BC8AF1}" presName="horzTwo" presStyleCnt="0"/>
      <dgm:spPr/>
    </dgm:pt>
  </dgm:ptLst>
  <dgm:cxnLst>
    <dgm:cxn modelId="{6F9DD1ED-2AA2-40F3-A193-015017DD4AF9}" type="presOf" srcId="{BC719725-48DA-408E-ACF8-422ED992A6C4}" destId="{FE6AFDD9-8E2E-4D2D-9A82-4806B0EAD268}" srcOrd="0" destOrd="0" presId="urn:microsoft.com/office/officeart/2005/8/layout/hierarchy4"/>
    <dgm:cxn modelId="{116ECF6A-48F7-447C-9C84-6E6E5008D949}" srcId="{F8EB0210-2539-4A94-9D10-91A93BC28756}" destId="{C01FAB49-D78C-4D9E-9AA4-40D4889A8493}" srcOrd="0" destOrd="0" parTransId="{B253DB69-19FD-4C3A-8662-5A4D367F864D}" sibTransId="{4826B895-2A5D-4E88-91F4-8F193886BBCA}"/>
    <dgm:cxn modelId="{0D28C419-C927-49D0-BE1F-B86F4817A532}" srcId="{BC719725-48DA-408E-ACF8-422ED992A6C4}" destId="{D6CB0C1F-9B8A-411D-A2CA-4C8FE00732F7}" srcOrd="0" destOrd="0" parTransId="{E9DBA279-2AC9-4019-AA9D-0D7DE868BB71}" sibTransId="{CCDFBEE7-3D67-45B9-810D-1903E62270B7}"/>
    <dgm:cxn modelId="{FAF162F2-9015-4BF0-B752-9B5E1CFC0FDA}" srcId="{BC719725-48DA-408E-ACF8-422ED992A6C4}" destId="{080BCBE1-53E9-4C4C-90F4-FE9BA02E3FA0}" srcOrd="2" destOrd="0" parTransId="{B2193E36-975A-4E60-870F-9E9384EDCBBC}" sibTransId="{737740EB-CD6B-448A-886C-928D65B35A13}"/>
    <dgm:cxn modelId="{89ADC5EA-BC0A-42D5-BE20-F0FC589A8F32}" type="presOf" srcId="{D6CB0C1F-9B8A-411D-A2CA-4C8FE00732F7}" destId="{AB8AB2EB-F1BD-4701-BA19-37572F9EFCBF}" srcOrd="0" destOrd="0" presId="urn:microsoft.com/office/officeart/2005/8/layout/hierarchy4"/>
    <dgm:cxn modelId="{DC8B8366-32C3-4F71-AA93-D743B177BD9E}" type="presOf" srcId="{080BCBE1-53E9-4C4C-90F4-FE9BA02E3FA0}" destId="{DFE490AE-EBD1-40A4-A3AF-2DBCDA8D7C0D}" srcOrd="0" destOrd="0" presId="urn:microsoft.com/office/officeart/2005/8/layout/hierarchy4"/>
    <dgm:cxn modelId="{97DD75F5-46DC-4821-8A50-DF2DDEFE5A63}" type="presOf" srcId="{3F45563F-2789-4FF2-88AC-35AAB082CFED}" destId="{445B53D5-53F6-419E-8582-8917832A4F3D}" srcOrd="0" destOrd="0" presId="urn:microsoft.com/office/officeart/2005/8/layout/hierarchy4"/>
    <dgm:cxn modelId="{67F8B6CF-51A4-46AC-AE24-79ABBE8FC96A}" type="presOf" srcId="{03DF1FFA-208B-490B-8DA6-34C8A7BC8AF1}" destId="{09969E87-AC1E-48DE-8207-2FC1BA58CB45}" srcOrd="0" destOrd="0" presId="urn:microsoft.com/office/officeart/2005/8/layout/hierarchy4"/>
    <dgm:cxn modelId="{DDBEBCA6-E950-4911-A417-854011804E0B}" srcId="{C01FAB49-D78C-4D9E-9AA4-40D4889A8493}" destId="{BC719725-48DA-408E-ACF8-422ED992A6C4}" srcOrd="0" destOrd="0" parTransId="{FFE453A5-26B6-499E-951A-5ACDC7054C19}" sibTransId="{E9F73AD8-CA29-4733-8359-B77FF50454E0}"/>
    <dgm:cxn modelId="{C3E7656B-91AD-40C1-A9D6-F2DD13BC8845}" type="presOf" srcId="{C01FAB49-D78C-4D9E-9AA4-40D4889A8493}" destId="{3224B2AE-F412-40F5-B84C-59560F3B46AD}" srcOrd="0" destOrd="0" presId="urn:microsoft.com/office/officeart/2005/8/layout/hierarchy4"/>
    <dgm:cxn modelId="{F047B8A6-C974-4495-9E04-D3D98E128CD2}" srcId="{C01FAB49-D78C-4D9E-9AA4-40D4889A8493}" destId="{03DF1FFA-208B-490B-8DA6-34C8A7BC8AF1}" srcOrd="1" destOrd="0" parTransId="{15DA20AB-AC15-40E3-B0F4-B0CC30F79CE3}" sibTransId="{CEE5083E-9216-4E79-8664-1F8E46C44C95}"/>
    <dgm:cxn modelId="{44AD9809-EDFF-49ED-A7D5-3FCC5F87CFAB}" type="presOf" srcId="{F8EB0210-2539-4A94-9D10-91A93BC28756}" destId="{97D60D1C-E7FC-4B3F-8B64-C90B774C83B1}" srcOrd="0" destOrd="0" presId="urn:microsoft.com/office/officeart/2005/8/layout/hierarchy4"/>
    <dgm:cxn modelId="{6BB6CF9C-8DC3-4657-9E1E-C61914823093}" srcId="{BC719725-48DA-408E-ACF8-422ED992A6C4}" destId="{3F45563F-2789-4FF2-88AC-35AAB082CFED}" srcOrd="1" destOrd="0" parTransId="{23205B23-76A2-4C13-95EF-07D20941BF8E}" sibTransId="{E26BC1A9-07F0-4F23-9C39-84646E192A73}"/>
    <dgm:cxn modelId="{2B7EB08D-C472-4AD4-869D-5CC3AF301129}" type="presParOf" srcId="{97D60D1C-E7FC-4B3F-8B64-C90B774C83B1}" destId="{D9D7C580-2BF8-4BE0-B930-5BB0CAAB383F}" srcOrd="0" destOrd="0" presId="urn:microsoft.com/office/officeart/2005/8/layout/hierarchy4"/>
    <dgm:cxn modelId="{A734B7CC-19AE-404A-8A69-336F672D17EB}" type="presParOf" srcId="{D9D7C580-2BF8-4BE0-B930-5BB0CAAB383F}" destId="{3224B2AE-F412-40F5-B84C-59560F3B46AD}" srcOrd="0" destOrd="0" presId="urn:microsoft.com/office/officeart/2005/8/layout/hierarchy4"/>
    <dgm:cxn modelId="{04AAB021-0C3C-4C0E-9FAE-B2E5A3B11A7D}" type="presParOf" srcId="{D9D7C580-2BF8-4BE0-B930-5BB0CAAB383F}" destId="{443576C6-FCCF-487D-A1BC-25A953BBE28A}" srcOrd="1" destOrd="0" presId="urn:microsoft.com/office/officeart/2005/8/layout/hierarchy4"/>
    <dgm:cxn modelId="{B26D5479-F6EE-4E57-AD54-82071D7F851B}" type="presParOf" srcId="{D9D7C580-2BF8-4BE0-B930-5BB0CAAB383F}" destId="{FF341918-6FE7-4D13-967A-9FB5A1B72D4B}" srcOrd="2" destOrd="0" presId="urn:microsoft.com/office/officeart/2005/8/layout/hierarchy4"/>
    <dgm:cxn modelId="{209E24EF-E040-441E-9D15-0E48477C0377}" type="presParOf" srcId="{FF341918-6FE7-4D13-967A-9FB5A1B72D4B}" destId="{FB125A3F-22C8-4C3C-ADBD-B4A2103A18EB}" srcOrd="0" destOrd="0" presId="urn:microsoft.com/office/officeart/2005/8/layout/hierarchy4"/>
    <dgm:cxn modelId="{2EB9BAB7-9C12-4AEF-B9AB-5BFB53162037}" type="presParOf" srcId="{FB125A3F-22C8-4C3C-ADBD-B4A2103A18EB}" destId="{FE6AFDD9-8E2E-4D2D-9A82-4806B0EAD268}" srcOrd="0" destOrd="0" presId="urn:microsoft.com/office/officeart/2005/8/layout/hierarchy4"/>
    <dgm:cxn modelId="{8ACA694E-408C-4B80-A657-5BDB7D7E6B20}" type="presParOf" srcId="{FB125A3F-22C8-4C3C-ADBD-B4A2103A18EB}" destId="{0E8AD3C1-BE88-4881-BF12-A101EA847A29}" srcOrd="1" destOrd="0" presId="urn:microsoft.com/office/officeart/2005/8/layout/hierarchy4"/>
    <dgm:cxn modelId="{FBEF630D-D5EF-41AB-BF8F-5A4685DB5BDA}" type="presParOf" srcId="{FB125A3F-22C8-4C3C-ADBD-B4A2103A18EB}" destId="{7B84C581-9D83-49D3-A054-A6CBD5D1E2C2}" srcOrd="2" destOrd="0" presId="urn:microsoft.com/office/officeart/2005/8/layout/hierarchy4"/>
    <dgm:cxn modelId="{891E6679-1C57-48C3-9AC7-0E34FE98FE4D}" type="presParOf" srcId="{7B84C581-9D83-49D3-A054-A6CBD5D1E2C2}" destId="{6E2F3950-E8B0-45D4-8808-41E271B41162}" srcOrd="0" destOrd="0" presId="urn:microsoft.com/office/officeart/2005/8/layout/hierarchy4"/>
    <dgm:cxn modelId="{A1266620-B852-430A-B6DF-B89A91A82B41}" type="presParOf" srcId="{6E2F3950-E8B0-45D4-8808-41E271B41162}" destId="{AB8AB2EB-F1BD-4701-BA19-37572F9EFCBF}" srcOrd="0" destOrd="0" presId="urn:microsoft.com/office/officeart/2005/8/layout/hierarchy4"/>
    <dgm:cxn modelId="{88A9AF6C-F875-4DFD-9C26-804BB731C777}" type="presParOf" srcId="{6E2F3950-E8B0-45D4-8808-41E271B41162}" destId="{A55E0CBE-7F71-4A7F-B039-E285B4CFFEFA}" srcOrd="1" destOrd="0" presId="urn:microsoft.com/office/officeart/2005/8/layout/hierarchy4"/>
    <dgm:cxn modelId="{01FFC452-AC0E-4007-9504-C105FA69233C}" type="presParOf" srcId="{7B84C581-9D83-49D3-A054-A6CBD5D1E2C2}" destId="{EEDF5969-5BF5-467D-B272-F7082862072C}" srcOrd="1" destOrd="0" presId="urn:microsoft.com/office/officeart/2005/8/layout/hierarchy4"/>
    <dgm:cxn modelId="{CDED624E-C958-457D-B010-E87F5B1F82CB}" type="presParOf" srcId="{7B84C581-9D83-49D3-A054-A6CBD5D1E2C2}" destId="{EBFB1ABE-9CCF-4F06-A58D-06F303A79671}" srcOrd="2" destOrd="0" presId="urn:microsoft.com/office/officeart/2005/8/layout/hierarchy4"/>
    <dgm:cxn modelId="{49E87218-EBE4-4642-B935-1707EEAB7411}" type="presParOf" srcId="{EBFB1ABE-9CCF-4F06-A58D-06F303A79671}" destId="{445B53D5-53F6-419E-8582-8917832A4F3D}" srcOrd="0" destOrd="0" presId="urn:microsoft.com/office/officeart/2005/8/layout/hierarchy4"/>
    <dgm:cxn modelId="{9A040DC9-544A-4E1C-A08D-1C2D2EA221B1}" type="presParOf" srcId="{EBFB1ABE-9CCF-4F06-A58D-06F303A79671}" destId="{50701D7B-45A2-417C-8C44-2083976DF555}" srcOrd="1" destOrd="0" presId="urn:microsoft.com/office/officeart/2005/8/layout/hierarchy4"/>
    <dgm:cxn modelId="{A97A5E71-97F7-44F8-A85C-18C4A5F25DBB}" type="presParOf" srcId="{7B84C581-9D83-49D3-A054-A6CBD5D1E2C2}" destId="{A0ECD42C-6B42-4EB2-A6E6-9C32CE983483}" srcOrd="3" destOrd="0" presId="urn:microsoft.com/office/officeart/2005/8/layout/hierarchy4"/>
    <dgm:cxn modelId="{F56E4CEF-91AE-4229-A727-BE1D62B805EB}" type="presParOf" srcId="{7B84C581-9D83-49D3-A054-A6CBD5D1E2C2}" destId="{78546B29-7DE9-4CD2-90CE-7D932883922B}" srcOrd="4" destOrd="0" presId="urn:microsoft.com/office/officeart/2005/8/layout/hierarchy4"/>
    <dgm:cxn modelId="{3422F8E0-AFE8-482A-ADD5-5DC6838B0007}" type="presParOf" srcId="{78546B29-7DE9-4CD2-90CE-7D932883922B}" destId="{DFE490AE-EBD1-40A4-A3AF-2DBCDA8D7C0D}" srcOrd="0" destOrd="0" presId="urn:microsoft.com/office/officeart/2005/8/layout/hierarchy4"/>
    <dgm:cxn modelId="{EB77E850-D582-4E3A-9643-4D5D86D31B6F}" type="presParOf" srcId="{78546B29-7DE9-4CD2-90CE-7D932883922B}" destId="{FB891C13-AFE8-44CC-A628-A927133805A9}" srcOrd="1" destOrd="0" presId="urn:microsoft.com/office/officeart/2005/8/layout/hierarchy4"/>
    <dgm:cxn modelId="{404FE387-1CD7-4D33-BA18-EC3BE8AD08FB}" type="presParOf" srcId="{FF341918-6FE7-4D13-967A-9FB5A1B72D4B}" destId="{D551D50B-ED88-43BB-8346-029B9C65E340}" srcOrd="1" destOrd="0" presId="urn:microsoft.com/office/officeart/2005/8/layout/hierarchy4"/>
    <dgm:cxn modelId="{9E34921A-B287-46A7-AB67-76BDC294C0EC}" type="presParOf" srcId="{FF341918-6FE7-4D13-967A-9FB5A1B72D4B}" destId="{A21404DA-711C-4F03-82D4-FD0B41E61F02}" srcOrd="2" destOrd="0" presId="urn:microsoft.com/office/officeart/2005/8/layout/hierarchy4"/>
    <dgm:cxn modelId="{015C499A-4764-424C-BC03-1721055DB70F}" type="presParOf" srcId="{A21404DA-711C-4F03-82D4-FD0B41E61F02}" destId="{09969E87-AC1E-48DE-8207-2FC1BA58CB45}" srcOrd="0" destOrd="0" presId="urn:microsoft.com/office/officeart/2005/8/layout/hierarchy4"/>
    <dgm:cxn modelId="{8E3641D9-9244-47C5-86E2-6E5C13AD2F78}" type="presParOf" srcId="{A21404DA-711C-4F03-82D4-FD0B41E61F02}" destId="{D0BBE6DB-6EB0-48BB-BCFE-6CB23E8CF5D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9CC5F4-0C7D-4E80-9C48-7EB142F7C347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A048110-AB5D-4DFE-9114-C98CF061DD66}">
      <dgm:prSet phldrT="[Text]" custT="1"/>
      <dgm:spPr>
        <a:solidFill>
          <a:schemeClr val="bg1"/>
        </a:solidFill>
      </dgm:spPr>
      <dgm:t>
        <a:bodyPr/>
        <a:lstStyle/>
        <a:p>
          <a:r>
            <a:rPr lang="cs-CZ" sz="1400" b="1" dirty="0" smtClean="0">
              <a:solidFill>
                <a:schemeClr val="tx2"/>
              </a:solidFill>
            </a:rPr>
            <a:t>ZAČÍNAJÍCÍ A ROZHODUJÍCÍ SE EXPORTÉR:</a:t>
          </a:r>
        </a:p>
        <a:p>
          <a:r>
            <a:rPr lang="cs-CZ" sz="2400" b="1" dirty="0" smtClean="0">
              <a:solidFill>
                <a:schemeClr val="accent6"/>
              </a:solidFill>
            </a:rPr>
            <a:t>BASIC</a:t>
          </a:r>
        </a:p>
        <a:p>
          <a:r>
            <a:rPr lang="cs-CZ" sz="1400" b="1" dirty="0" smtClean="0">
              <a:solidFill>
                <a:schemeClr val="tx2"/>
              </a:solidFill>
            </a:rPr>
            <a:t>Cena: 5.000 – 20.000,- Kč</a:t>
          </a:r>
        </a:p>
        <a:p>
          <a:endParaRPr lang="cs-CZ" sz="1600" dirty="0">
            <a:solidFill>
              <a:schemeClr val="tx2"/>
            </a:solidFill>
          </a:endParaRPr>
        </a:p>
      </dgm:t>
    </dgm:pt>
    <dgm:pt modelId="{F7D6DA11-E064-444F-90C6-1CFEAE80DEF6}" type="parTrans" cxnId="{0D1B0CA9-B705-4595-B070-5042C97035EC}">
      <dgm:prSet/>
      <dgm:spPr/>
      <dgm:t>
        <a:bodyPr/>
        <a:lstStyle/>
        <a:p>
          <a:endParaRPr lang="cs-CZ"/>
        </a:p>
      </dgm:t>
    </dgm:pt>
    <dgm:pt modelId="{DF4AC42F-B000-465D-AD94-E2789327A224}" type="sibTrans" cxnId="{0D1B0CA9-B705-4595-B070-5042C97035EC}">
      <dgm:prSet/>
      <dgm:spPr/>
      <dgm:t>
        <a:bodyPr/>
        <a:lstStyle/>
        <a:p>
          <a:endParaRPr lang="cs-CZ"/>
        </a:p>
      </dgm:t>
    </dgm:pt>
    <dgm:pt modelId="{3E9482EA-74F1-4C9B-ADAC-3BE0FAF1806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Teritoriálně zaměřené analýzy</a:t>
          </a:r>
          <a:endParaRPr lang="cs-CZ" b="1" dirty="0">
            <a:solidFill>
              <a:schemeClr val="tx2"/>
            </a:solidFill>
          </a:endParaRPr>
        </a:p>
      </dgm:t>
    </dgm:pt>
    <dgm:pt modelId="{B71ED464-AAF8-41D2-8094-36FE0021E8AF}" type="parTrans" cxnId="{BCD64C1F-3220-4592-B2F5-E5D8FBF10AF0}">
      <dgm:prSet/>
      <dgm:spPr/>
      <dgm:t>
        <a:bodyPr/>
        <a:lstStyle/>
        <a:p>
          <a:endParaRPr lang="cs-CZ"/>
        </a:p>
      </dgm:t>
    </dgm:pt>
    <dgm:pt modelId="{08D0585E-6AA1-470B-A851-F90BA978121C}" type="sibTrans" cxnId="{BCD64C1F-3220-4592-B2F5-E5D8FBF10AF0}">
      <dgm:prSet/>
      <dgm:spPr/>
      <dgm:t>
        <a:bodyPr/>
        <a:lstStyle/>
        <a:p>
          <a:endParaRPr lang="cs-CZ"/>
        </a:p>
      </dgm:t>
    </dgm:pt>
    <dgm:pt modelId="{18BCA8FD-229E-4595-B6D5-F30B7A48A482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Vyhledání obchodních kontaktů - LONGLIST</a:t>
          </a:r>
          <a:endParaRPr lang="cs-CZ" b="1" dirty="0">
            <a:solidFill>
              <a:schemeClr val="tx2"/>
            </a:solidFill>
          </a:endParaRPr>
        </a:p>
      </dgm:t>
    </dgm:pt>
    <dgm:pt modelId="{6C94B8ED-7CC1-4EF8-A48D-CD082030ACD9}" type="parTrans" cxnId="{C2B19540-699D-4BAC-A5A8-67A9D57FAD98}">
      <dgm:prSet/>
      <dgm:spPr/>
      <dgm:t>
        <a:bodyPr/>
        <a:lstStyle/>
        <a:p>
          <a:endParaRPr lang="cs-CZ"/>
        </a:p>
      </dgm:t>
    </dgm:pt>
    <dgm:pt modelId="{1B48C153-2C2B-4A00-B63C-07847BD4184F}" type="sibTrans" cxnId="{C2B19540-699D-4BAC-A5A8-67A9D57FAD98}">
      <dgm:prSet/>
      <dgm:spPr/>
      <dgm:t>
        <a:bodyPr/>
        <a:lstStyle/>
        <a:p>
          <a:endParaRPr lang="cs-CZ"/>
        </a:p>
      </dgm:t>
    </dgm:pt>
    <dgm:pt modelId="{BB0C0963-9A7F-46A5-9DBC-789CCA1C3A6F}">
      <dgm:prSet phldrT="[Text]" custT="1"/>
      <dgm:spPr>
        <a:solidFill>
          <a:schemeClr val="bg1"/>
        </a:solidFill>
      </dgm:spPr>
      <dgm:t>
        <a:bodyPr/>
        <a:lstStyle/>
        <a:p>
          <a:r>
            <a:rPr lang="cs-CZ" sz="1400" b="1" dirty="0" smtClean="0">
              <a:solidFill>
                <a:schemeClr val="tx2"/>
              </a:solidFill>
            </a:rPr>
            <a:t>ROZŠÍŘENÁ FORMA PODPORY</a:t>
          </a:r>
          <a:r>
            <a:rPr lang="cs-CZ" sz="1400" b="1" dirty="0" smtClean="0"/>
            <a:t>:</a:t>
          </a:r>
        </a:p>
        <a:p>
          <a:r>
            <a:rPr lang="cs-CZ" sz="2400" b="1" dirty="0" smtClean="0">
              <a:solidFill>
                <a:schemeClr val="accent6"/>
              </a:solidFill>
            </a:rPr>
            <a:t>BUSINESS</a:t>
          </a:r>
        </a:p>
        <a:p>
          <a:r>
            <a:rPr lang="cs-CZ" sz="1400" b="1" dirty="0" smtClean="0">
              <a:solidFill>
                <a:schemeClr val="tx2"/>
              </a:solidFill>
            </a:rPr>
            <a:t>Cena: 10.000 – 30.000,- Kč</a:t>
          </a:r>
          <a:endParaRPr lang="cs-CZ" sz="1400" b="1" dirty="0">
            <a:solidFill>
              <a:schemeClr val="tx2"/>
            </a:solidFill>
          </a:endParaRPr>
        </a:p>
      </dgm:t>
    </dgm:pt>
    <dgm:pt modelId="{6A82E247-D10A-4BCB-863F-129EA1F96928}" type="parTrans" cxnId="{D0C08CAE-9EEB-4FD6-96B3-87B9FE3B3977}">
      <dgm:prSet/>
      <dgm:spPr/>
      <dgm:t>
        <a:bodyPr/>
        <a:lstStyle/>
        <a:p>
          <a:endParaRPr lang="cs-CZ"/>
        </a:p>
      </dgm:t>
    </dgm:pt>
    <dgm:pt modelId="{965DF74C-5B77-4C5D-931A-883A405F8929}" type="sibTrans" cxnId="{D0C08CAE-9EEB-4FD6-96B3-87B9FE3B3977}">
      <dgm:prSet/>
      <dgm:spPr/>
      <dgm:t>
        <a:bodyPr/>
        <a:lstStyle/>
        <a:p>
          <a:endParaRPr lang="cs-CZ"/>
        </a:p>
      </dgm:t>
    </dgm:pt>
    <dgm:pt modelId="{26F9EB0E-8866-49EF-907D-AF68839163E7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accent6"/>
              </a:solidFill>
            </a:rPr>
            <a:t>navíc:</a:t>
          </a:r>
          <a:endParaRPr lang="cs-CZ" b="1" dirty="0">
            <a:solidFill>
              <a:schemeClr val="accent6"/>
            </a:solidFill>
          </a:endParaRPr>
        </a:p>
      </dgm:t>
    </dgm:pt>
    <dgm:pt modelId="{C98B19EE-F197-4E65-8542-4606B85817C5}" type="parTrans" cxnId="{DE381C9E-9036-4D5C-8363-C0FAF351F52E}">
      <dgm:prSet/>
      <dgm:spPr/>
      <dgm:t>
        <a:bodyPr/>
        <a:lstStyle/>
        <a:p>
          <a:endParaRPr lang="cs-CZ"/>
        </a:p>
      </dgm:t>
    </dgm:pt>
    <dgm:pt modelId="{87ACC886-8C91-4D60-97B2-31E9142A2443}" type="sibTrans" cxnId="{DE381C9E-9036-4D5C-8363-C0FAF351F52E}">
      <dgm:prSet/>
      <dgm:spPr/>
      <dgm:t>
        <a:bodyPr/>
        <a:lstStyle/>
        <a:p>
          <a:endParaRPr lang="cs-CZ"/>
        </a:p>
      </dgm:t>
    </dgm:pt>
    <dgm:pt modelId="{E86C71B8-49E7-4A4C-BB53-B971753CCC37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Organizace obchodních jednání</a:t>
          </a:r>
          <a:endParaRPr lang="cs-CZ" b="1" dirty="0">
            <a:solidFill>
              <a:schemeClr val="tx2"/>
            </a:solidFill>
          </a:endParaRPr>
        </a:p>
      </dgm:t>
    </dgm:pt>
    <dgm:pt modelId="{9A357270-E6D8-4378-9532-70BFEAE3BF66}" type="parTrans" cxnId="{44390277-C4BA-4819-B387-C6868CEEDEB3}">
      <dgm:prSet/>
      <dgm:spPr/>
      <dgm:t>
        <a:bodyPr/>
        <a:lstStyle/>
        <a:p>
          <a:endParaRPr lang="cs-CZ"/>
        </a:p>
      </dgm:t>
    </dgm:pt>
    <dgm:pt modelId="{58F9830C-1ED0-47F7-9FC9-ADAD7464EF0D}" type="sibTrans" cxnId="{44390277-C4BA-4819-B387-C6868CEEDEB3}">
      <dgm:prSet/>
      <dgm:spPr/>
      <dgm:t>
        <a:bodyPr/>
        <a:lstStyle/>
        <a:p>
          <a:endParaRPr lang="cs-CZ"/>
        </a:p>
      </dgm:t>
    </dgm:pt>
    <dgm:pt modelId="{3C6EDFEA-6E65-4F20-94C3-D899C9766A3F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Doporučení veletrhů a výstav</a:t>
          </a:r>
          <a:endParaRPr lang="cs-CZ" b="1" dirty="0">
            <a:solidFill>
              <a:schemeClr val="tx2"/>
            </a:solidFill>
          </a:endParaRPr>
        </a:p>
      </dgm:t>
    </dgm:pt>
    <dgm:pt modelId="{343CDC26-8482-45AD-84C8-C8D9138E5157}" type="parTrans" cxnId="{C342E772-BB94-4590-AC4A-9A4B0C9C07CB}">
      <dgm:prSet/>
      <dgm:spPr/>
      <dgm:t>
        <a:bodyPr/>
        <a:lstStyle/>
        <a:p>
          <a:endParaRPr lang="cs-CZ"/>
        </a:p>
      </dgm:t>
    </dgm:pt>
    <dgm:pt modelId="{EBC621FE-167E-4CF5-BBD2-BF09534169AE}" type="sibTrans" cxnId="{C342E772-BB94-4590-AC4A-9A4B0C9C07CB}">
      <dgm:prSet/>
      <dgm:spPr/>
      <dgm:t>
        <a:bodyPr/>
        <a:lstStyle/>
        <a:p>
          <a:endParaRPr lang="cs-CZ"/>
        </a:p>
      </dgm:t>
    </dgm:pt>
    <dgm:pt modelId="{EDA22CBA-6AC5-4EE3-AEC4-06F199434E7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Odborně a teritoriálně zaměřené semináře</a:t>
          </a:r>
          <a:endParaRPr lang="cs-CZ" b="1" dirty="0">
            <a:solidFill>
              <a:schemeClr val="tx2"/>
            </a:solidFill>
          </a:endParaRPr>
        </a:p>
      </dgm:t>
    </dgm:pt>
    <dgm:pt modelId="{55164DBF-5EE1-4A29-9949-8F795A9EA99C}" type="parTrans" cxnId="{BCCC18DA-8432-4428-A70C-8E3749C1F450}">
      <dgm:prSet/>
      <dgm:spPr/>
      <dgm:t>
        <a:bodyPr/>
        <a:lstStyle/>
        <a:p>
          <a:endParaRPr lang="cs-CZ"/>
        </a:p>
      </dgm:t>
    </dgm:pt>
    <dgm:pt modelId="{58A20729-348B-420D-A1B6-576A8BB8B652}" type="sibTrans" cxnId="{BCCC18DA-8432-4428-A70C-8E3749C1F450}">
      <dgm:prSet/>
      <dgm:spPr/>
      <dgm:t>
        <a:bodyPr/>
        <a:lstStyle/>
        <a:p>
          <a:endParaRPr lang="cs-CZ"/>
        </a:p>
      </dgm:t>
    </dgm:pt>
    <dgm:pt modelId="{5DEC53EB-596A-4324-AB67-35B35D3E8A2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Konzultace se zástupci zahraniční sítě MPO</a:t>
          </a:r>
          <a:endParaRPr lang="cs-CZ" b="1" dirty="0">
            <a:solidFill>
              <a:schemeClr val="tx2"/>
            </a:solidFill>
          </a:endParaRPr>
        </a:p>
      </dgm:t>
    </dgm:pt>
    <dgm:pt modelId="{5592D821-9626-4632-BB69-0445F8A45DBB}" type="parTrans" cxnId="{9E6CEA06-F718-4B34-B4E1-3BD3C09193F2}">
      <dgm:prSet/>
      <dgm:spPr/>
      <dgm:t>
        <a:bodyPr/>
        <a:lstStyle/>
        <a:p>
          <a:endParaRPr lang="cs-CZ"/>
        </a:p>
      </dgm:t>
    </dgm:pt>
    <dgm:pt modelId="{21465784-94D9-41B5-B54E-17E2A3EF1AAC}" type="sibTrans" cxnId="{9E6CEA06-F718-4B34-B4E1-3BD3C09193F2}">
      <dgm:prSet/>
      <dgm:spPr/>
      <dgm:t>
        <a:bodyPr/>
        <a:lstStyle/>
        <a:p>
          <a:endParaRPr lang="cs-CZ"/>
        </a:p>
      </dgm:t>
    </dgm:pt>
    <dgm:pt modelId="{91ADB9A1-6827-4D11-B609-45AE4FEF2800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Účast na Meeting Point</a:t>
          </a:r>
          <a:endParaRPr lang="cs-CZ" b="1" dirty="0">
            <a:solidFill>
              <a:schemeClr val="tx2"/>
            </a:solidFill>
          </a:endParaRPr>
        </a:p>
      </dgm:t>
    </dgm:pt>
    <dgm:pt modelId="{C9DB3B0E-2922-43F9-9FE9-1E201C0D2B63}" type="parTrans" cxnId="{E9CF9F86-7387-46A9-BEAC-4DD963701DC2}">
      <dgm:prSet/>
      <dgm:spPr/>
      <dgm:t>
        <a:bodyPr/>
        <a:lstStyle/>
        <a:p>
          <a:endParaRPr lang="cs-CZ"/>
        </a:p>
      </dgm:t>
    </dgm:pt>
    <dgm:pt modelId="{D344432C-69A8-458A-BEB2-C91D1DD11C8B}" type="sibTrans" cxnId="{E9CF9F86-7387-46A9-BEAC-4DD963701DC2}">
      <dgm:prSet/>
      <dgm:spPr/>
      <dgm:t>
        <a:bodyPr/>
        <a:lstStyle/>
        <a:p>
          <a:endParaRPr lang="cs-CZ"/>
        </a:p>
      </dgm:t>
    </dgm:pt>
    <dgm:pt modelId="{348D48BB-ED52-4043-910C-2FC04617161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Vyhledání a ověření obchodních kontaktů – SHORTLIST</a:t>
          </a:r>
          <a:endParaRPr lang="cs-CZ" b="1" dirty="0">
            <a:solidFill>
              <a:schemeClr val="tx2"/>
            </a:solidFill>
          </a:endParaRPr>
        </a:p>
      </dgm:t>
    </dgm:pt>
    <dgm:pt modelId="{48FE8F1D-EA2C-43B7-B652-4B180B6E4670}" type="parTrans" cxnId="{912E4BAB-6415-4A40-92C7-51886E74BD7C}">
      <dgm:prSet/>
      <dgm:spPr/>
      <dgm:t>
        <a:bodyPr/>
        <a:lstStyle/>
        <a:p>
          <a:endParaRPr lang="cs-CZ"/>
        </a:p>
      </dgm:t>
    </dgm:pt>
    <dgm:pt modelId="{C18F0C4A-4450-4E59-BED3-880F99082B0A}" type="sibTrans" cxnId="{912E4BAB-6415-4A40-92C7-51886E74BD7C}">
      <dgm:prSet/>
      <dgm:spPr/>
      <dgm:t>
        <a:bodyPr/>
        <a:lstStyle/>
        <a:p>
          <a:endParaRPr lang="cs-CZ"/>
        </a:p>
      </dgm:t>
    </dgm:pt>
    <dgm:pt modelId="{C1A9339D-1794-4CB2-8F31-6A6441D20EB4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Oslovení subjektů a ověření zájmu o spolupráci</a:t>
          </a:r>
          <a:endParaRPr lang="cs-CZ" b="1" dirty="0">
            <a:solidFill>
              <a:schemeClr val="tx2"/>
            </a:solidFill>
          </a:endParaRPr>
        </a:p>
      </dgm:t>
    </dgm:pt>
    <dgm:pt modelId="{7CCA2C11-7531-4C3F-8DB1-FED5BEA7A9E6}" type="parTrans" cxnId="{27BDBC3F-56DD-44FF-B7F2-92C92FACB4A7}">
      <dgm:prSet/>
      <dgm:spPr/>
      <dgm:t>
        <a:bodyPr/>
        <a:lstStyle/>
        <a:p>
          <a:endParaRPr lang="cs-CZ"/>
        </a:p>
      </dgm:t>
    </dgm:pt>
    <dgm:pt modelId="{DCE1A274-3D2C-4853-839C-D7BEECCDD4A4}" type="sibTrans" cxnId="{27BDBC3F-56DD-44FF-B7F2-92C92FACB4A7}">
      <dgm:prSet/>
      <dgm:spPr/>
      <dgm:t>
        <a:bodyPr/>
        <a:lstStyle/>
        <a:p>
          <a:endParaRPr lang="cs-CZ"/>
        </a:p>
      </dgm:t>
    </dgm:pt>
    <dgm:pt modelId="{FE19FC8C-AAAD-471F-9732-CF6F22F9607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Konzultace IPR</a:t>
          </a:r>
          <a:endParaRPr lang="cs-CZ" b="1" dirty="0">
            <a:solidFill>
              <a:schemeClr val="tx2"/>
            </a:solidFill>
          </a:endParaRPr>
        </a:p>
      </dgm:t>
    </dgm:pt>
    <dgm:pt modelId="{418E1D80-A518-4DDE-B887-9D88AF79F497}" type="parTrans" cxnId="{54C182AE-9A1A-43FA-9EA1-53EEF43A9959}">
      <dgm:prSet/>
      <dgm:spPr/>
      <dgm:t>
        <a:bodyPr/>
        <a:lstStyle/>
        <a:p>
          <a:endParaRPr lang="cs-CZ"/>
        </a:p>
      </dgm:t>
    </dgm:pt>
    <dgm:pt modelId="{9AA456E7-6A21-4F65-9474-DC86011BFF28}" type="sibTrans" cxnId="{54C182AE-9A1A-43FA-9EA1-53EEF43A9959}">
      <dgm:prSet/>
      <dgm:spPr/>
      <dgm:t>
        <a:bodyPr/>
        <a:lstStyle/>
        <a:p>
          <a:endParaRPr lang="cs-CZ"/>
        </a:p>
      </dgm:t>
    </dgm:pt>
    <dgm:pt modelId="{EDB417D2-A7A2-45AB-95E1-F4470D4DB245}" type="pres">
      <dgm:prSet presAssocID="{B69CC5F4-0C7D-4E80-9C48-7EB142F7C34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57465DC-1029-4607-91D1-F0C6DD00067A}" type="pres">
      <dgm:prSet presAssocID="{2A048110-AB5D-4DFE-9114-C98CF061DD66}" presName="linNode" presStyleCnt="0"/>
      <dgm:spPr/>
    </dgm:pt>
    <dgm:pt modelId="{58DF01E5-30B7-42A5-9E09-0E5C33AFE9F4}" type="pres">
      <dgm:prSet presAssocID="{2A048110-AB5D-4DFE-9114-C98CF061DD66}" presName="parentShp" presStyleLbl="node1" presStyleIdx="0" presStyleCnt="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3E7405AF-BFB9-4256-8548-F9E533665C36}" type="pres">
      <dgm:prSet presAssocID="{2A048110-AB5D-4DFE-9114-C98CF061DD6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52A04E-4907-4249-942D-907FC566DD02}" type="pres">
      <dgm:prSet presAssocID="{DF4AC42F-B000-465D-AD94-E2789327A224}" presName="spacing" presStyleCnt="0"/>
      <dgm:spPr/>
    </dgm:pt>
    <dgm:pt modelId="{267913B6-474F-4A20-BAD6-A2238026007E}" type="pres">
      <dgm:prSet presAssocID="{BB0C0963-9A7F-46A5-9DBC-789CCA1C3A6F}" presName="linNode" presStyleCnt="0"/>
      <dgm:spPr/>
    </dgm:pt>
    <dgm:pt modelId="{D01AE210-3606-4687-AAFC-8BAB0116EA61}" type="pres">
      <dgm:prSet presAssocID="{BB0C0963-9A7F-46A5-9DBC-789CCA1C3A6F}" presName="parentShp" presStyleLbl="node1" presStyleIdx="1" presStyleCnt="2" custLinFactNeighborY="2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64C13E2-B524-426C-91A3-031A893F45DB}" type="pres">
      <dgm:prSet presAssocID="{BB0C0963-9A7F-46A5-9DBC-789CCA1C3A6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D0DA373-B491-488F-A67B-45ED71994158}" type="presOf" srcId="{26F9EB0E-8866-49EF-907D-AF68839163E7}" destId="{064C13E2-B524-426C-91A3-031A893F45DB}" srcOrd="0" destOrd="0" presId="urn:microsoft.com/office/officeart/2005/8/layout/vList6"/>
    <dgm:cxn modelId="{BCCC18DA-8432-4428-A70C-8E3749C1F450}" srcId="{2A048110-AB5D-4DFE-9114-C98CF061DD66}" destId="{EDA22CBA-6AC5-4EE3-AEC4-06F199434E73}" srcOrd="1" destOrd="0" parTransId="{55164DBF-5EE1-4A29-9949-8F795A9EA99C}" sibTransId="{58A20729-348B-420D-A1B6-576A8BB8B652}"/>
    <dgm:cxn modelId="{0405EFA8-3849-4915-BC01-B5AA8EDD8EB7}" type="presOf" srcId="{B69CC5F4-0C7D-4E80-9C48-7EB142F7C347}" destId="{EDB417D2-A7A2-45AB-95E1-F4470D4DB245}" srcOrd="0" destOrd="0" presId="urn:microsoft.com/office/officeart/2005/8/layout/vList6"/>
    <dgm:cxn modelId="{F97B1406-3710-4445-BC10-5DA39FEC6CD0}" type="presOf" srcId="{C1A9339D-1794-4CB2-8F31-6A6441D20EB4}" destId="{064C13E2-B524-426C-91A3-031A893F45DB}" srcOrd="0" destOrd="3" presId="urn:microsoft.com/office/officeart/2005/8/layout/vList6"/>
    <dgm:cxn modelId="{C342E772-BB94-4590-AC4A-9A4B0C9C07CB}" srcId="{2A048110-AB5D-4DFE-9114-C98CF061DD66}" destId="{3C6EDFEA-6E65-4F20-94C3-D899C9766A3F}" srcOrd="4" destOrd="0" parTransId="{343CDC26-8482-45AD-84C8-C8D9138E5157}" sibTransId="{EBC621FE-167E-4CF5-BBD2-BF09534169AE}"/>
    <dgm:cxn modelId="{7A41DD07-0199-478D-91BD-FD9D19F3F5DB}" type="presOf" srcId="{18BCA8FD-229E-4595-B6D5-F30B7A48A482}" destId="{3E7405AF-BFB9-4256-8548-F9E533665C36}" srcOrd="0" destOrd="5" presId="urn:microsoft.com/office/officeart/2005/8/layout/vList6"/>
    <dgm:cxn modelId="{912E4BAB-6415-4A40-92C7-51886E74BD7C}" srcId="{BB0C0963-9A7F-46A5-9DBC-789CCA1C3A6F}" destId="{348D48BB-ED52-4043-910C-2FC046171613}" srcOrd="2" destOrd="0" parTransId="{48FE8F1D-EA2C-43B7-B652-4B180B6E4670}" sibTransId="{C18F0C4A-4450-4E59-BED3-880F99082B0A}"/>
    <dgm:cxn modelId="{886B5ED9-685D-483D-A756-C7888BA89B1F}" type="presOf" srcId="{E86C71B8-49E7-4A4C-BB53-B971753CCC37}" destId="{064C13E2-B524-426C-91A3-031A893F45DB}" srcOrd="0" destOrd="1" presId="urn:microsoft.com/office/officeart/2005/8/layout/vList6"/>
    <dgm:cxn modelId="{9E6CEA06-F718-4B34-B4E1-3BD3C09193F2}" srcId="{2A048110-AB5D-4DFE-9114-C98CF061DD66}" destId="{5DEC53EB-596A-4324-AB67-35B35D3E8A23}" srcOrd="2" destOrd="0" parTransId="{5592D821-9626-4632-BB69-0445F8A45DBB}" sibTransId="{21465784-94D9-41B5-B54E-17E2A3EF1AAC}"/>
    <dgm:cxn modelId="{C2B19540-699D-4BAC-A5A8-67A9D57FAD98}" srcId="{2A048110-AB5D-4DFE-9114-C98CF061DD66}" destId="{18BCA8FD-229E-4595-B6D5-F30B7A48A482}" srcOrd="5" destOrd="0" parTransId="{6C94B8ED-7CC1-4EF8-A48D-CD082030ACD9}" sibTransId="{1B48C153-2C2B-4A00-B63C-07847BD4184F}"/>
    <dgm:cxn modelId="{5A420CB1-491A-404B-A23D-CF68F39F1EDF}" type="presOf" srcId="{EDA22CBA-6AC5-4EE3-AEC4-06F199434E73}" destId="{3E7405AF-BFB9-4256-8548-F9E533665C36}" srcOrd="0" destOrd="1" presId="urn:microsoft.com/office/officeart/2005/8/layout/vList6"/>
    <dgm:cxn modelId="{2F2D4AAF-1226-4690-B648-85C013C8DB98}" type="presOf" srcId="{2A048110-AB5D-4DFE-9114-C98CF061DD66}" destId="{58DF01E5-30B7-42A5-9E09-0E5C33AFE9F4}" srcOrd="0" destOrd="0" presId="urn:microsoft.com/office/officeart/2005/8/layout/vList6"/>
    <dgm:cxn modelId="{E5D93EE8-FBAE-4439-B085-92DEECE7B995}" type="presOf" srcId="{91ADB9A1-6827-4D11-B609-45AE4FEF2800}" destId="{3E7405AF-BFB9-4256-8548-F9E533665C36}" srcOrd="0" destOrd="3" presId="urn:microsoft.com/office/officeart/2005/8/layout/vList6"/>
    <dgm:cxn modelId="{E919DFD3-6209-4148-9BB9-BF78DCEA2B65}" type="presOf" srcId="{FE19FC8C-AAAD-471F-9732-CF6F22F96073}" destId="{064C13E2-B524-426C-91A3-031A893F45DB}" srcOrd="0" destOrd="4" presId="urn:microsoft.com/office/officeart/2005/8/layout/vList6"/>
    <dgm:cxn modelId="{54C182AE-9A1A-43FA-9EA1-53EEF43A9959}" srcId="{BB0C0963-9A7F-46A5-9DBC-789CCA1C3A6F}" destId="{FE19FC8C-AAAD-471F-9732-CF6F22F96073}" srcOrd="4" destOrd="0" parTransId="{418E1D80-A518-4DDE-B887-9D88AF79F497}" sibTransId="{9AA456E7-6A21-4F65-9474-DC86011BFF28}"/>
    <dgm:cxn modelId="{27BDBC3F-56DD-44FF-B7F2-92C92FACB4A7}" srcId="{BB0C0963-9A7F-46A5-9DBC-789CCA1C3A6F}" destId="{C1A9339D-1794-4CB2-8F31-6A6441D20EB4}" srcOrd="3" destOrd="0" parTransId="{7CCA2C11-7531-4C3F-8DB1-FED5BEA7A9E6}" sibTransId="{DCE1A274-3D2C-4853-839C-D7BEECCDD4A4}"/>
    <dgm:cxn modelId="{BCD64C1F-3220-4592-B2F5-E5D8FBF10AF0}" srcId="{2A048110-AB5D-4DFE-9114-C98CF061DD66}" destId="{3E9482EA-74F1-4C9B-ADAC-3BE0FAF18063}" srcOrd="0" destOrd="0" parTransId="{B71ED464-AAF8-41D2-8094-36FE0021E8AF}" sibTransId="{08D0585E-6AA1-470B-A851-F90BA978121C}"/>
    <dgm:cxn modelId="{308993A3-5C6D-4AF8-9FFB-1E7A9BFFDB94}" type="presOf" srcId="{3C6EDFEA-6E65-4F20-94C3-D899C9766A3F}" destId="{3E7405AF-BFB9-4256-8548-F9E533665C36}" srcOrd="0" destOrd="4" presId="urn:microsoft.com/office/officeart/2005/8/layout/vList6"/>
    <dgm:cxn modelId="{ED71B77B-938F-4049-81B4-394CE2F8027C}" type="presOf" srcId="{5DEC53EB-596A-4324-AB67-35B35D3E8A23}" destId="{3E7405AF-BFB9-4256-8548-F9E533665C36}" srcOrd="0" destOrd="2" presId="urn:microsoft.com/office/officeart/2005/8/layout/vList6"/>
    <dgm:cxn modelId="{E9CF9F86-7387-46A9-BEAC-4DD963701DC2}" srcId="{2A048110-AB5D-4DFE-9114-C98CF061DD66}" destId="{91ADB9A1-6827-4D11-B609-45AE4FEF2800}" srcOrd="3" destOrd="0" parTransId="{C9DB3B0E-2922-43F9-9FE9-1E201C0D2B63}" sibTransId="{D344432C-69A8-458A-BEB2-C91D1DD11C8B}"/>
    <dgm:cxn modelId="{D0C08CAE-9EEB-4FD6-96B3-87B9FE3B3977}" srcId="{B69CC5F4-0C7D-4E80-9C48-7EB142F7C347}" destId="{BB0C0963-9A7F-46A5-9DBC-789CCA1C3A6F}" srcOrd="1" destOrd="0" parTransId="{6A82E247-D10A-4BCB-863F-129EA1F96928}" sibTransId="{965DF74C-5B77-4C5D-931A-883A405F8929}"/>
    <dgm:cxn modelId="{52213A33-A264-4D03-83D2-F28B1CE4D822}" type="presOf" srcId="{348D48BB-ED52-4043-910C-2FC046171613}" destId="{064C13E2-B524-426C-91A3-031A893F45DB}" srcOrd="0" destOrd="2" presId="urn:microsoft.com/office/officeart/2005/8/layout/vList6"/>
    <dgm:cxn modelId="{DE381C9E-9036-4D5C-8363-C0FAF351F52E}" srcId="{BB0C0963-9A7F-46A5-9DBC-789CCA1C3A6F}" destId="{26F9EB0E-8866-49EF-907D-AF68839163E7}" srcOrd="0" destOrd="0" parTransId="{C98B19EE-F197-4E65-8542-4606B85817C5}" sibTransId="{87ACC886-8C91-4D60-97B2-31E9142A2443}"/>
    <dgm:cxn modelId="{44390277-C4BA-4819-B387-C6868CEEDEB3}" srcId="{BB0C0963-9A7F-46A5-9DBC-789CCA1C3A6F}" destId="{E86C71B8-49E7-4A4C-BB53-B971753CCC37}" srcOrd="1" destOrd="0" parTransId="{9A357270-E6D8-4378-9532-70BFEAE3BF66}" sibTransId="{58F9830C-1ED0-47F7-9FC9-ADAD7464EF0D}"/>
    <dgm:cxn modelId="{08CA4E05-DA78-4E70-A5A3-529AE84090D3}" type="presOf" srcId="{BB0C0963-9A7F-46A5-9DBC-789CCA1C3A6F}" destId="{D01AE210-3606-4687-AAFC-8BAB0116EA61}" srcOrd="0" destOrd="0" presId="urn:microsoft.com/office/officeart/2005/8/layout/vList6"/>
    <dgm:cxn modelId="{7887CC57-E5FA-41D9-9BB0-8B6E0A4BF4E0}" type="presOf" srcId="{3E9482EA-74F1-4C9B-ADAC-3BE0FAF18063}" destId="{3E7405AF-BFB9-4256-8548-F9E533665C36}" srcOrd="0" destOrd="0" presId="urn:microsoft.com/office/officeart/2005/8/layout/vList6"/>
    <dgm:cxn modelId="{0D1B0CA9-B705-4595-B070-5042C97035EC}" srcId="{B69CC5F4-0C7D-4E80-9C48-7EB142F7C347}" destId="{2A048110-AB5D-4DFE-9114-C98CF061DD66}" srcOrd="0" destOrd="0" parTransId="{F7D6DA11-E064-444F-90C6-1CFEAE80DEF6}" sibTransId="{DF4AC42F-B000-465D-AD94-E2789327A224}"/>
    <dgm:cxn modelId="{952B4749-12A5-46D7-B24E-630564DD714C}" type="presParOf" srcId="{EDB417D2-A7A2-45AB-95E1-F4470D4DB245}" destId="{C57465DC-1029-4607-91D1-F0C6DD00067A}" srcOrd="0" destOrd="0" presId="urn:microsoft.com/office/officeart/2005/8/layout/vList6"/>
    <dgm:cxn modelId="{48F8A077-280B-40DB-BEC0-2EF8AF623F5D}" type="presParOf" srcId="{C57465DC-1029-4607-91D1-F0C6DD00067A}" destId="{58DF01E5-30B7-42A5-9E09-0E5C33AFE9F4}" srcOrd="0" destOrd="0" presId="urn:microsoft.com/office/officeart/2005/8/layout/vList6"/>
    <dgm:cxn modelId="{F52A96E5-FCEE-4477-9F33-A5F4F4CBA912}" type="presParOf" srcId="{C57465DC-1029-4607-91D1-F0C6DD00067A}" destId="{3E7405AF-BFB9-4256-8548-F9E533665C36}" srcOrd="1" destOrd="0" presId="urn:microsoft.com/office/officeart/2005/8/layout/vList6"/>
    <dgm:cxn modelId="{8ECB0BE3-448A-434A-A940-7387AC6236AB}" type="presParOf" srcId="{EDB417D2-A7A2-45AB-95E1-F4470D4DB245}" destId="{9452A04E-4907-4249-942D-907FC566DD02}" srcOrd="1" destOrd="0" presId="urn:microsoft.com/office/officeart/2005/8/layout/vList6"/>
    <dgm:cxn modelId="{8674C52E-77D4-4453-96AC-18C26E6C965F}" type="presParOf" srcId="{EDB417D2-A7A2-45AB-95E1-F4470D4DB245}" destId="{267913B6-474F-4A20-BAD6-A2238026007E}" srcOrd="2" destOrd="0" presId="urn:microsoft.com/office/officeart/2005/8/layout/vList6"/>
    <dgm:cxn modelId="{34B0AD23-BC2C-40C1-812F-70C8D5158677}" type="presParOf" srcId="{267913B6-474F-4A20-BAD6-A2238026007E}" destId="{D01AE210-3606-4687-AAFC-8BAB0116EA61}" srcOrd="0" destOrd="0" presId="urn:microsoft.com/office/officeart/2005/8/layout/vList6"/>
    <dgm:cxn modelId="{EE8AE4F1-C27D-4791-AF3F-BBED38BFB6BC}" type="presParOf" srcId="{267913B6-474F-4A20-BAD6-A2238026007E}" destId="{064C13E2-B524-426C-91A3-031A893F45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9CC5F4-0C7D-4E80-9C48-7EB142F7C347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A048110-AB5D-4DFE-9114-C98CF061DD66}">
      <dgm:prSet phldrT="[Text]" custT="1"/>
      <dgm:spPr>
        <a:solidFill>
          <a:schemeClr val="bg1"/>
        </a:solidFill>
      </dgm:spPr>
      <dgm:t>
        <a:bodyPr/>
        <a:lstStyle/>
        <a:p>
          <a:r>
            <a:rPr lang="cs-CZ" sz="1400" b="1" dirty="0" smtClean="0">
              <a:solidFill>
                <a:schemeClr val="tx2"/>
              </a:solidFill>
            </a:rPr>
            <a:t>INDIVIDUÁLNÍ A DLOUHODOBÉ SLUŽBY:</a:t>
          </a:r>
        </a:p>
        <a:p>
          <a:r>
            <a:rPr lang="cs-CZ" sz="2400" b="1" dirty="0" smtClean="0">
              <a:solidFill>
                <a:schemeClr val="accent6"/>
              </a:solidFill>
            </a:rPr>
            <a:t>PLUS</a:t>
          </a:r>
        </a:p>
        <a:p>
          <a:r>
            <a:rPr lang="cs-CZ" sz="1400" b="1" dirty="0" smtClean="0">
              <a:solidFill>
                <a:schemeClr val="tx2"/>
              </a:solidFill>
            </a:rPr>
            <a:t>Cena: dle dohody</a:t>
          </a:r>
        </a:p>
        <a:p>
          <a:endParaRPr lang="cs-CZ" sz="1600" dirty="0">
            <a:solidFill>
              <a:schemeClr val="tx2"/>
            </a:solidFill>
          </a:endParaRPr>
        </a:p>
      </dgm:t>
    </dgm:pt>
    <dgm:pt modelId="{F7D6DA11-E064-444F-90C6-1CFEAE80DEF6}" type="parTrans" cxnId="{0D1B0CA9-B705-4595-B070-5042C97035EC}">
      <dgm:prSet/>
      <dgm:spPr/>
      <dgm:t>
        <a:bodyPr/>
        <a:lstStyle/>
        <a:p>
          <a:endParaRPr lang="cs-CZ"/>
        </a:p>
      </dgm:t>
    </dgm:pt>
    <dgm:pt modelId="{DF4AC42F-B000-465D-AD94-E2789327A224}" type="sibTrans" cxnId="{0D1B0CA9-B705-4595-B070-5042C97035EC}">
      <dgm:prSet/>
      <dgm:spPr/>
      <dgm:t>
        <a:bodyPr/>
        <a:lstStyle/>
        <a:p>
          <a:endParaRPr lang="cs-CZ"/>
        </a:p>
      </dgm:t>
    </dgm:pt>
    <dgm:pt modelId="{3E9482EA-74F1-4C9B-ADAC-3BE0FAF1806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Teritoriálně a oborově zaměřené analýzy</a:t>
          </a:r>
          <a:endParaRPr lang="cs-CZ" b="1" dirty="0">
            <a:solidFill>
              <a:schemeClr val="tx2"/>
            </a:solidFill>
          </a:endParaRPr>
        </a:p>
      </dgm:t>
    </dgm:pt>
    <dgm:pt modelId="{B71ED464-AAF8-41D2-8094-36FE0021E8AF}" type="parTrans" cxnId="{BCD64C1F-3220-4592-B2F5-E5D8FBF10AF0}">
      <dgm:prSet/>
      <dgm:spPr/>
      <dgm:t>
        <a:bodyPr/>
        <a:lstStyle/>
        <a:p>
          <a:endParaRPr lang="cs-CZ"/>
        </a:p>
      </dgm:t>
    </dgm:pt>
    <dgm:pt modelId="{08D0585E-6AA1-470B-A851-F90BA978121C}" type="sibTrans" cxnId="{BCD64C1F-3220-4592-B2F5-E5D8FBF10AF0}">
      <dgm:prSet/>
      <dgm:spPr/>
      <dgm:t>
        <a:bodyPr/>
        <a:lstStyle/>
        <a:p>
          <a:endParaRPr lang="cs-CZ"/>
        </a:p>
      </dgm:t>
    </dgm:pt>
    <dgm:pt modelId="{BB0C0963-9A7F-46A5-9DBC-789CCA1C3A6F}">
      <dgm:prSet phldrT="[Text]" custT="1"/>
      <dgm:spPr>
        <a:solidFill>
          <a:schemeClr val="bg1"/>
        </a:solidFill>
      </dgm:spPr>
      <dgm:t>
        <a:bodyPr/>
        <a:lstStyle/>
        <a:p>
          <a:r>
            <a:rPr lang="cs-CZ" sz="1400" b="1" dirty="0" smtClean="0">
              <a:solidFill>
                <a:schemeClr val="tx2"/>
              </a:solidFill>
            </a:rPr>
            <a:t>PŘÍSTUP K INFORMACÍM:</a:t>
          </a:r>
        </a:p>
        <a:p>
          <a:r>
            <a:rPr lang="cs-CZ" sz="2400" b="1" dirty="0" smtClean="0">
              <a:solidFill>
                <a:schemeClr val="accent4"/>
              </a:solidFill>
            </a:rPr>
            <a:t>EXPORTNÍ KLUB CZECHTRADE</a:t>
          </a:r>
        </a:p>
        <a:p>
          <a:r>
            <a:rPr lang="cs-CZ" sz="1400" b="1" dirty="0" smtClean="0">
              <a:solidFill>
                <a:schemeClr val="tx2"/>
              </a:solidFill>
            </a:rPr>
            <a:t>Cena: 5.000,- Kč / rok</a:t>
          </a:r>
          <a:endParaRPr lang="cs-CZ" sz="1400" b="1" dirty="0">
            <a:solidFill>
              <a:schemeClr val="tx2"/>
            </a:solidFill>
          </a:endParaRPr>
        </a:p>
      </dgm:t>
    </dgm:pt>
    <dgm:pt modelId="{6A82E247-D10A-4BCB-863F-129EA1F96928}" type="parTrans" cxnId="{D0C08CAE-9EEB-4FD6-96B3-87B9FE3B3977}">
      <dgm:prSet/>
      <dgm:spPr/>
      <dgm:t>
        <a:bodyPr/>
        <a:lstStyle/>
        <a:p>
          <a:endParaRPr lang="cs-CZ"/>
        </a:p>
      </dgm:t>
    </dgm:pt>
    <dgm:pt modelId="{965DF74C-5B77-4C5D-931A-883A405F8929}" type="sibTrans" cxnId="{D0C08CAE-9EEB-4FD6-96B3-87B9FE3B3977}">
      <dgm:prSet/>
      <dgm:spPr/>
      <dgm:t>
        <a:bodyPr/>
        <a:lstStyle/>
        <a:p>
          <a:endParaRPr lang="cs-CZ"/>
        </a:p>
      </dgm:t>
    </dgm:pt>
    <dgm:pt modelId="{26F9EB0E-8866-49EF-907D-AF68839163E7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Adresář exportérů</a:t>
          </a:r>
          <a:endParaRPr lang="cs-CZ" b="1" dirty="0">
            <a:solidFill>
              <a:schemeClr val="tx2"/>
            </a:solidFill>
          </a:endParaRPr>
        </a:p>
      </dgm:t>
    </dgm:pt>
    <dgm:pt modelId="{C98B19EE-F197-4E65-8542-4606B85817C5}" type="parTrans" cxnId="{DE381C9E-9036-4D5C-8363-C0FAF351F52E}">
      <dgm:prSet/>
      <dgm:spPr/>
      <dgm:t>
        <a:bodyPr/>
        <a:lstStyle/>
        <a:p>
          <a:endParaRPr lang="cs-CZ"/>
        </a:p>
      </dgm:t>
    </dgm:pt>
    <dgm:pt modelId="{87ACC886-8C91-4D60-97B2-31E9142A2443}" type="sibTrans" cxnId="{DE381C9E-9036-4D5C-8363-C0FAF351F52E}">
      <dgm:prSet/>
      <dgm:spPr/>
      <dgm:t>
        <a:bodyPr/>
        <a:lstStyle/>
        <a:p>
          <a:endParaRPr lang="cs-CZ"/>
        </a:p>
      </dgm:t>
    </dgm:pt>
    <dgm:pt modelId="{EDA22CBA-6AC5-4EE3-AEC4-06F199434E7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Dlouhodobá exportní asistence</a:t>
          </a:r>
          <a:endParaRPr lang="cs-CZ" b="1" dirty="0">
            <a:solidFill>
              <a:schemeClr val="tx2"/>
            </a:solidFill>
          </a:endParaRPr>
        </a:p>
      </dgm:t>
    </dgm:pt>
    <dgm:pt modelId="{55164DBF-5EE1-4A29-9949-8F795A9EA99C}" type="parTrans" cxnId="{BCCC18DA-8432-4428-A70C-8E3749C1F450}">
      <dgm:prSet/>
      <dgm:spPr/>
      <dgm:t>
        <a:bodyPr/>
        <a:lstStyle/>
        <a:p>
          <a:endParaRPr lang="cs-CZ"/>
        </a:p>
      </dgm:t>
    </dgm:pt>
    <dgm:pt modelId="{58A20729-348B-420D-A1B6-576A8BB8B652}" type="sibTrans" cxnId="{BCCC18DA-8432-4428-A70C-8E3749C1F450}">
      <dgm:prSet/>
      <dgm:spPr/>
      <dgm:t>
        <a:bodyPr/>
        <a:lstStyle/>
        <a:p>
          <a:endParaRPr lang="cs-CZ"/>
        </a:p>
      </dgm:t>
    </dgm:pt>
    <dgm:pt modelId="{5DEC53EB-596A-4324-AB67-35B35D3E8A2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Právní, daňový a celní servis</a:t>
          </a:r>
          <a:endParaRPr lang="cs-CZ" b="1" dirty="0">
            <a:solidFill>
              <a:schemeClr val="tx2"/>
            </a:solidFill>
          </a:endParaRPr>
        </a:p>
      </dgm:t>
    </dgm:pt>
    <dgm:pt modelId="{5592D821-9626-4632-BB69-0445F8A45DBB}" type="parTrans" cxnId="{9E6CEA06-F718-4B34-B4E1-3BD3C09193F2}">
      <dgm:prSet/>
      <dgm:spPr/>
      <dgm:t>
        <a:bodyPr/>
        <a:lstStyle/>
        <a:p>
          <a:endParaRPr lang="cs-CZ"/>
        </a:p>
      </dgm:t>
    </dgm:pt>
    <dgm:pt modelId="{21465784-94D9-41B5-B54E-17E2A3EF1AAC}" type="sibTrans" cxnId="{9E6CEA06-F718-4B34-B4E1-3BD3C09193F2}">
      <dgm:prSet/>
      <dgm:spPr/>
      <dgm:t>
        <a:bodyPr/>
        <a:lstStyle/>
        <a:p>
          <a:endParaRPr lang="cs-CZ"/>
        </a:p>
      </dgm:t>
    </dgm:pt>
    <dgm:pt modelId="{348D48BB-ED52-4043-910C-2FC04617161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Prioritní přístup</a:t>
          </a:r>
          <a:endParaRPr lang="cs-CZ" b="1" dirty="0">
            <a:solidFill>
              <a:schemeClr val="tx2"/>
            </a:solidFill>
          </a:endParaRPr>
        </a:p>
      </dgm:t>
    </dgm:pt>
    <dgm:pt modelId="{48FE8F1D-EA2C-43B7-B652-4B180B6E4670}" type="parTrans" cxnId="{912E4BAB-6415-4A40-92C7-51886E74BD7C}">
      <dgm:prSet/>
      <dgm:spPr/>
      <dgm:t>
        <a:bodyPr/>
        <a:lstStyle/>
        <a:p>
          <a:endParaRPr lang="cs-CZ"/>
        </a:p>
      </dgm:t>
    </dgm:pt>
    <dgm:pt modelId="{C18F0C4A-4450-4E59-BED3-880F99082B0A}" type="sibTrans" cxnId="{912E4BAB-6415-4A40-92C7-51886E74BD7C}">
      <dgm:prSet/>
      <dgm:spPr/>
      <dgm:t>
        <a:bodyPr/>
        <a:lstStyle/>
        <a:p>
          <a:endParaRPr lang="cs-CZ"/>
        </a:p>
      </dgm:t>
    </dgm:pt>
    <dgm:pt modelId="{C1A9339D-1794-4CB2-8F31-6A6441D20EB4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KLIENTSKÁ ZÓNA (V PŘÍPRAVĚ)</a:t>
          </a:r>
          <a:endParaRPr lang="cs-CZ" b="1" dirty="0">
            <a:solidFill>
              <a:schemeClr val="tx2"/>
            </a:solidFill>
          </a:endParaRPr>
        </a:p>
      </dgm:t>
    </dgm:pt>
    <dgm:pt modelId="{7CCA2C11-7531-4C3F-8DB1-FED5BEA7A9E6}" type="parTrans" cxnId="{27BDBC3F-56DD-44FF-B7F2-92C92FACB4A7}">
      <dgm:prSet/>
      <dgm:spPr/>
      <dgm:t>
        <a:bodyPr/>
        <a:lstStyle/>
        <a:p>
          <a:endParaRPr lang="cs-CZ"/>
        </a:p>
      </dgm:t>
    </dgm:pt>
    <dgm:pt modelId="{DCE1A274-3D2C-4853-839C-D7BEECCDD4A4}" type="sibTrans" cxnId="{27BDBC3F-56DD-44FF-B7F2-92C92FACB4A7}">
      <dgm:prSet/>
      <dgm:spPr/>
      <dgm:t>
        <a:bodyPr/>
        <a:lstStyle/>
        <a:p>
          <a:endParaRPr lang="cs-CZ"/>
        </a:p>
      </dgm:t>
    </dgm:pt>
    <dgm:pt modelId="{AE716C32-55B0-4CCD-8140-8900F0E32296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Office Outsourcing</a:t>
          </a:r>
          <a:endParaRPr lang="cs-CZ" b="1" dirty="0">
            <a:solidFill>
              <a:schemeClr val="tx2"/>
            </a:solidFill>
          </a:endParaRPr>
        </a:p>
      </dgm:t>
    </dgm:pt>
    <dgm:pt modelId="{5BEA5A0B-EABC-4D19-9DCD-16094BE2031D}" type="parTrans" cxnId="{C36ABEBB-6179-4963-AA7F-DA9381689CDD}">
      <dgm:prSet/>
      <dgm:spPr/>
      <dgm:t>
        <a:bodyPr/>
        <a:lstStyle/>
        <a:p>
          <a:endParaRPr lang="cs-CZ"/>
        </a:p>
      </dgm:t>
    </dgm:pt>
    <dgm:pt modelId="{850FC21C-09E6-4AA2-A69D-A6C7F0631EA6}" type="sibTrans" cxnId="{C36ABEBB-6179-4963-AA7F-DA9381689CDD}">
      <dgm:prSet/>
      <dgm:spPr/>
      <dgm:t>
        <a:bodyPr/>
        <a:lstStyle/>
        <a:p>
          <a:endParaRPr lang="cs-CZ"/>
        </a:p>
      </dgm:t>
    </dgm:pt>
    <dgm:pt modelId="{A69EFEFD-2F92-4413-A4DC-369F87F373B2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Realizace akvizičních cest</a:t>
          </a:r>
          <a:endParaRPr lang="cs-CZ" b="1" dirty="0">
            <a:solidFill>
              <a:schemeClr val="tx2"/>
            </a:solidFill>
          </a:endParaRPr>
        </a:p>
      </dgm:t>
    </dgm:pt>
    <dgm:pt modelId="{DD8EB4C8-C8C2-4DAA-B3DB-D0DFA1F2499F}" type="parTrans" cxnId="{DD9ED6A9-1AD7-40C8-9BFD-E9FAD7F3E178}">
      <dgm:prSet/>
      <dgm:spPr/>
      <dgm:t>
        <a:bodyPr/>
        <a:lstStyle/>
        <a:p>
          <a:endParaRPr lang="cs-CZ"/>
        </a:p>
      </dgm:t>
    </dgm:pt>
    <dgm:pt modelId="{886A5152-9EA5-4FF4-91EC-6CD1468C6B50}" type="sibTrans" cxnId="{DD9ED6A9-1AD7-40C8-9BFD-E9FAD7F3E178}">
      <dgm:prSet/>
      <dgm:spPr/>
      <dgm:t>
        <a:bodyPr/>
        <a:lstStyle/>
        <a:p>
          <a:endParaRPr lang="cs-CZ"/>
        </a:p>
      </dgm:t>
    </dgm:pt>
    <dgm:pt modelId="{33326F6B-661B-4F49-BA6B-E22763963843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accent6"/>
              </a:solidFill>
            </a:rPr>
            <a:t>např.:</a:t>
          </a:r>
          <a:endParaRPr lang="cs-CZ" b="1" dirty="0">
            <a:solidFill>
              <a:schemeClr val="accent6"/>
            </a:solidFill>
          </a:endParaRPr>
        </a:p>
      </dgm:t>
    </dgm:pt>
    <dgm:pt modelId="{8F2FBC55-E9A8-4044-89C9-67FCAB89BD30}" type="parTrans" cxnId="{030FA9DE-7A39-4E76-9EB9-940A4A0AC651}">
      <dgm:prSet/>
      <dgm:spPr/>
      <dgm:t>
        <a:bodyPr/>
        <a:lstStyle/>
        <a:p>
          <a:endParaRPr lang="cs-CZ"/>
        </a:p>
      </dgm:t>
    </dgm:pt>
    <dgm:pt modelId="{B17CBE02-60A4-4F0D-842F-2CFDC15E4219}" type="sibTrans" cxnId="{030FA9DE-7A39-4E76-9EB9-940A4A0AC651}">
      <dgm:prSet/>
      <dgm:spPr/>
      <dgm:t>
        <a:bodyPr/>
        <a:lstStyle/>
        <a:p>
          <a:endParaRPr lang="cs-CZ"/>
        </a:p>
      </dgm:t>
    </dgm:pt>
    <dgm:pt modelId="{7EC9FDF0-7E12-49A9-9E2B-7788840923D9}">
      <dgm:prSet phldrT="[Text]"/>
      <dgm:spPr>
        <a:solidFill>
          <a:schemeClr val="accent2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2"/>
              </a:solidFill>
            </a:rPr>
            <a:t>Analýza exportní připravenosti</a:t>
          </a:r>
          <a:endParaRPr lang="cs-CZ" b="1" dirty="0">
            <a:solidFill>
              <a:schemeClr val="tx2"/>
            </a:solidFill>
          </a:endParaRPr>
        </a:p>
      </dgm:t>
    </dgm:pt>
    <dgm:pt modelId="{B9651032-C44C-4CDE-A8D6-CE15F45756B4}" type="parTrans" cxnId="{17B8CCFA-C5F2-42AD-8831-3E8686353874}">
      <dgm:prSet/>
      <dgm:spPr/>
      <dgm:t>
        <a:bodyPr/>
        <a:lstStyle/>
        <a:p>
          <a:endParaRPr lang="cs-CZ"/>
        </a:p>
      </dgm:t>
    </dgm:pt>
    <dgm:pt modelId="{F7AB3BA4-A722-4D4F-BF92-F6A4C5F8968C}" type="sibTrans" cxnId="{17B8CCFA-C5F2-42AD-8831-3E8686353874}">
      <dgm:prSet/>
      <dgm:spPr/>
      <dgm:t>
        <a:bodyPr/>
        <a:lstStyle/>
        <a:p>
          <a:endParaRPr lang="cs-CZ"/>
        </a:p>
      </dgm:t>
    </dgm:pt>
    <dgm:pt modelId="{EDB417D2-A7A2-45AB-95E1-F4470D4DB245}" type="pres">
      <dgm:prSet presAssocID="{B69CC5F4-0C7D-4E80-9C48-7EB142F7C34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57465DC-1029-4607-91D1-F0C6DD00067A}" type="pres">
      <dgm:prSet presAssocID="{2A048110-AB5D-4DFE-9114-C98CF061DD66}" presName="linNode" presStyleCnt="0"/>
      <dgm:spPr/>
    </dgm:pt>
    <dgm:pt modelId="{58DF01E5-30B7-42A5-9E09-0E5C33AFE9F4}" type="pres">
      <dgm:prSet presAssocID="{2A048110-AB5D-4DFE-9114-C98CF061DD66}" presName="parentShp" presStyleLbl="node1" presStyleIdx="0" presStyleCnt="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3E7405AF-BFB9-4256-8548-F9E533665C36}" type="pres">
      <dgm:prSet presAssocID="{2A048110-AB5D-4DFE-9114-C98CF061DD6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52A04E-4907-4249-942D-907FC566DD02}" type="pres">
      <dgm:prSet presAssocID="{DF4AC42F-B000-465D-AD94-E2789327A224}" presName="spacing" presStyleCnt="0"/>
      <dgm:spPr/>
    </dgm:pt>
    <dgm:pt modelId="{267913B6-474F-4A20-BAD6-A2238026007E}" type="pres">
      <dgm:prSet presAssocID="{BB0C0963-9A7F-46A5-9DBC-789CCA1C3A6F}" presName="linNode" presStyleCnt="0"/>
      <dgm:spPr/>
    </dgm:pt>
    <dgm:pt modelId="{D01AE210-3606-4687-AAFC-8BAB0116EA61}" type="pres">
      <dgm:prSet presAssocID="{BB0C0963-9A7F-46A5-9DBC-789CCA1C3A6F}" presName="parentShp" presStyleLbl="node1" presStyleIdx="1" presStyleCnt="2" custLinFactNeighborY="2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64C13E2-B524-426C-91A3-031A893F45DB}" type="pres">
      <dgm:prSet presAssocID="{BB0C0963-9A7F-46A5-9DBC-789CCA1C3A6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ECB4B32-F878-481D-89EA-490DBDC9763B}" type="presOf" srcId="{B69CC5F4-0C7D-4E80-9C48-7EB142F7C347}" destId="{EDB417D2-A7A2-45AB-95E1-F4470D4DB245}" srcOrd="0" destOrd="0" presId="urn:microsoft.com/office/officeart/2005/8/layout/vList6"/>
    <dgm:cxn modelId="{6AEF0636-FFE6-44F9-B04D-809C7D8F749B}" type="presOf" srcId="{C1A9339D-1794-4CB2-8F31-6A6441D20EB4}" destId="{064C13E2-B524-426C-91A3-031A893F45DB}" srcOrd="0" destOrd="3" presId="urn:microsoft.com/office/officeart/2005/8/layout/vList6"/>
    <dgm:cxn modelId="{BCCC18DA-8432-4428-A70C-8E3749C1F450}" srcId="{2A048110-AB5D-4DFE-9114-C98CF061DD66}" destId="{EDA22CBA-6AC5-4EE3-AEC4-06F199434E73}" srcOrd="2" destOrd="0" parTransId="{55164DBF-5EE1-4A29-9949-8F795A9EA99C}" sibTransId="{58A20729-348B-420D-A1B6-576A8BB8B652}"/>
    <dgm:cxn modelId="{0AB33A92-1615-45E4-9F06-A228DD1A6999}" type="presOf" srcId="{2A048110-AB5D-4DFE-9114-C98CF061DD66}" destId="{58DF01E5-30B7-42A5-9E09-0E5C33AFE9F4}" srcOrd="0" destOrd="0" presId="urn:microsoft.com/office/officeart/2005/8/layout/vList6"/>
    <dgm:cxn modelId="{E01C5691-56EB-4DBF-8578-406D86E38549}" type="presOf" srcId="{26F9EB0E-8866-49EF-907D-AF68839163E7}" destId="{064C13E2-B524-426C-91A3-031A893F45DB}" srcOrd="0" destOrd="0" presId="urn:microsoft.com/office/officeart/2005/8/layout/vList6"/>
    <dgm:cxn modelId="{912E4BAB-6415-4A40-92C7-51886E74BD7C}" srcId="{BB0C0963-9A7F-46A5-9DBC-789CCA1C3A6F}" destId="{348D48BB-ED52-4043-910C-2FC046171613}" srcOrd="2" destOrd="0" parTransId="{48FE8F1D-EA2C-43B7-B652-4B180B6E4670}" sibTransId="{C18F0C4A-4450-4E59-BED3-880F99082B0A}"/>
    <dgm:cxn modelId="{9E6CEA06-F718-4B34-B4E1-3BD3C09193F2}" srcId="{2A048110-AB5D-4DFE-9114-C98CF061DD66}" destId="{5DEC53EB-596A-4324-AB67-35B35D3E8A23}" srcOrd="4" destOrd="0" parTransId="{5592D821-9626-4632-BB69-0445F8A45DBB}" sibTransId="{21465784-94D9-41B5-B54E-17E2A3EF1AAC}"/>
    <dgm:cxn modelId="{1C2EDA7B-E08A-4B9E-B651-5F2B22209C64}" type="presOf" srcId="{7EC9FDF0-7E12-49A9-9E2B-7788840923D9}" destId="{064C13E2-B524-426C-91A3-031A893F45DB}" srcOrd="0" destOrd="1" presId="urn:microsoft.com/office/officeart/2005/8/layout/vList6"/>
    <dgm:cxn modelId="{9CA23F7B-F1E8-499D-9668-4E0F7DFDBC5C}" type="presOf" srcId="{EDA22CBA-6AC5-4EE3-AEC4-06F199434E73}" destId="{3E7405AF-BFB9-4256-8548-F9E533665C36}" srcOrd="0" destOrd="2" presId="urn:microsoft.com/office/officeart/2005/8/layout/vList6"/>
    <dgm:cxn modelId="{030FA9DE-7A39-4E76-9EB9-940A4A0AC651}" srcId="{2A048110-AB5D-4DFE-9114-C98CF061DD66}" destId="{33326F6B-661B-4F49-BA6B-E22763963843}" srcOrd="0" destOrd="0" parTransId="{8F2FBC55-E9A8-4044-89C9-67FCAB89BD30}" sibTransId="{B17CBE02-60A4-4F0D-842F-2CFDC15E4219}"/>
    <dgm:cxn modelId="{706CCFEE-CBDC-48D4-90BE-6C936E7E604B}" type="presOf" srcId="{A69EFEFD-2F92-4413-A4DC-369F87F373B2}" destId="{3E7405AF-BFB9-4256-8548-F9E533665C36}" srcOrd="0" destOrd="3" presId="urn:microsoft.com/office/officeart/2005/8/layout/vList6"/>
    <dgm:cxn modelId="{AF004D61-FBED-45BA-B91A-68C59D4D9153}" type="presOf" srcId="{5DEC53EB-596A-4324-AB67-35B35D3E8A23}" destId="{3E7405AF-BFB9-4256-8548-F9E533665C36}" srcOrd="0" destOrd="4" presId="urn:microsoft.com/office/officeart/2005/8/layout/vList6"/>
    <dgm:cxn modelId="{C36ABEBB-6179-4963-AA7F-DA9381689CDD}" srcId="{2A048110-AB5D-4DFE-9114-C98CF061DD66}" destId="{AE716C32-55B0-4CCD-8140-8900F0E32296}" srcOrd="5" destOrd="0" parTransId="{5BEA5A0B-EABC-4D19-9DCD-16094BE2031D}" sibTransId="{850FC21C-09E6-4AA2-A69D-A6C7F0631EA6}"/>
    <dgm:cxn modelId="{27BDBC3F-56DD-44FF-B7F2-92C92FACB4A7}" srcId="{BB0C0963-9A7F-46A5-9DBC-789CCA1C3A6F}" destId="{C1A9339D-1794-4CB2-8F31-6A6441D20EB4}" srcOrd="3" destOrd="0" parTransId="{7CCA2C11-7531-4C3F-8DB1-FED5BEA7A9E6}" sibTransId="{DCE1A274-3D2C-4853-839C-D7BEECCDD4A4}"/>
    <dgm:cxn modelId="{17B8CCFA-C5F2-42AD-8831-3E8686353874}" srcId="{BB0C0963-9A7F-46A5-9DBC-789CCA1C3A6F}" destId="{7EC9FDF0-7E12-49A9-9E2B-7788840923D9}" srcOrd="1" destOrd="0" parTransId="{B9651032-C44C-4CDE-A8D6-CE15F45756B4}" sibTransId="{F7AB3BA4-A722-4D4F-BF92-F6A4C5F8968C}"/>
    <dgm:cxn modelId="{BCD64C1F-3220-4592-B2F5-E5D8FBF10AF0}" srcId="{2A048110-AB5D-4DFE-9114-C98CF061DD66}" destId="{3E9482EA-74F1-4C9B-ADAC-3BE0FAF18063}" srcOrd="1" destOrd="0" parTransId="{B71ED464-AAF8-41D2-8094-36FE0021E8AF}" sibTransId="{08D0585E-6AA1-470B-A851-F90BA978121C}"/>
    <dgm:cxn modelId="{B0D388AC-3DD5-4F0F-8DE8-E6C8DEFBC302}" type="presOf" srcId="{BB0C0963-9A7F-46A5-9DBC-789CCA1C3A6F}" destId="{D01AE210-3606-4687-AAFC-8BAB0116EA61}" srcOrd="0" destOrd="0" presId="urn:microsoft.com/office/officeart/2005/8/layout/vList6"/>
    <dgm:cxn modelId="{4781048E-0601-4662-9E0C-242DD98C3667}" type="presOf" srcId="{AE716C32-55B0-4CCD-8140-8900F0E32296}" destId="{3E7405AF-BFB9-4256-8548-F9E533665C36}" srcOrd="0" destOrd="5" presId="urn:microsoft.com/office/officeart/2005/8/layout/vList6"/>
    <dgm:cxn modelId="{D0C08CAE-9EEB-4FD6-96B3-87B9FE3B3977}" srcId="{B69CC5F4-0C7D-4E80-9C48-7EB142F7C347}" destId="{BB0C0963-9A7F-46A5-9DBC-789CCA1C3A6F}" srcOrd="1" destOrd="0" parTransId="{6A82E247-D10A-4BCB-863F-129EA1F96928}" sibTransId="{965DF74C-5B77-4C5D-931A-883A405F8929}"/>
    <dgm:cxn modelId="{4461CBD7-07C3-41BB-8A25-E9A59D434F2D}" type="presOf" srcId="{3E9482EA-74F1-4C9B-ADAC-3BE0FAF18063}" destId="{3E7405AF-BFB9-4256-8548-F9E533665C36}" srcOrd="0" destOrd="1" presId="urn:microsoft.com/office/officeart/2005/8/layout/vList6"/>
    <dgm:cxn modelId="{DE381C9E-9036-4D5C-8363-C0FAF351F52E}" srcId="{BB0C0963-9A7F-46A5-9DBC-789CCA1C3A6F}" destId="{26F9EB0E-8866-49EF-907D-AF68839163E7}" srcOrd="0" destOrd="0" parTransId="{C98B19EE-F197-4E65-8542-4606B85817C5}" sibTransId="{87ACC886-8C91-4D60-97B2-31E9142A2443}"/>
    <dgm:cxn modelId="{232B80AB-CBB9-4673-9110-7867AE7CB1AF}" type="presOf" srcId="{348D48BB-ED52-4043-910C-2FC046171613}" destId="{064C13E2-B524-426C-91A3-031A893F45DB}" srcOrd="0" destOrd="2" presId="urn:microsoft.com/office/officeart/2005/8/layout/vList6"/>
    <dgm:cxn modelId="{DD9ED6A9-1AD7-40C8-9BFD-E9FAD7F3E178}" srcId="{2A048110-AB5D-4DFE-9114-C98CF061DD66}" destId="{A69EFEFD-2F92-4413-A4DC-369F87F373B2}" srcOrd="3" destOrd="0" parTransId="{DD8EB4C8-C8C2-4DAA-B3DB-D0DFA1F2499F}" sibTransId="{886A5152-9EA5-4FF4-91EC-6CD1468C6B50}"/>
    <dgm:cxn modelId="{0D1B0CA9-B705-4595-B070-5042C97035EC}" srcId="{B69CC5F4-0C7D-4E80-9C48-7EB142F7C347}" destId="{2A048110-AB5D-4DFE-9114-C98CF061DD66}" srcOrd="0" destOrd="0" parTransId="{F7D6DA11-E064-444F-90C6-1CFEAE80DEF6}" sibTransId="{DF4AC42F-B000-465D-AD94-E2789327A224}"/>
    <dgm:cxn modelId="{04BD6D9E-F56C-4C76-B4C9-63B08964A098}" type="presOf" srcId="{33326F6B-661B-4F49-BA6B-E22763963843}" destId="{3E7405AF-BFB9-4256-8548-F9E533665C36}" srcOrd="0" destOrd="0" presId="urn:microsoft.com/office/officeart/2005/8/layout/vList6"/>
    <dgm:cxn modelId="{23832D44-297E-40DD-82B0-9929635EBEB4}" type="presParOf" srcId="{EDB417D2-A7A2-45AB-95E1-F4470D4DB245}" destId="{C57465DC-1029-4607-91D1-F0C6DD00067A}" srcOrd="0" destOrd="0" presId="urn:microsoft.com/office/officeart/2005/8/layout/vList6"/>
    <dgm:cxn modelId="{591F984F-5F28-4044-B195-0DEA31C4CBBD}" type="presParOf" srcId="{C57465DC-1029-4607-91D1-F0C6DD00067A}" destId="{58DF01E5-30B7-42A5-9E09-0E5C33AFE9F4}" srcOrd="0" destOrd="0" presId="urn:microsoft.com/office/officeart/2005/8/layout/vList6"/>
    <dgm:cxn modelId="{525A5116-A9D5-4214-A9FE-015A39D6E8C8}" type="presParOf" srcId="{C57465DC-1029-4607-91D1-F0C6DD00067A}" destId="{3E7405AF-BFB9-4256-8548-F9E533665C36}" srcOrd="1" destOrd="0" presId="urn:microsoft.com/office/officeart/2005/8/layout/vList6"/>
    <dgm:cxn modelId="{B617301D-DB18-422B-A77F-86E80EDB167C}" type="presParOf" srcId="{EDB417D2-A7A2-45AB-95E1-F4470D4DB245}" destId="{9452A04E-4907-4249-942D-907FC566DD02}" srcOrd="1" destOrd="0" presId="urn:microsoft.com/office/officeart/2005/8/layout/vList6"/>
    <dgm:cxn modelId="{1CD6BF4A-503A-4FF1-AC4C-734C71DC8F25}" type="presParOf" srcId="{EDB417D2-A7A2-45AB-95E1-F4470D4DB245}" destId="{267913B6-474F-4A20-BAD6-A2238026007E}" srcOrd="2" destOrd="0" presId="urn:microsoft.com/office/officeart/2005/8/layout/vList6"/>
    <dgm:cxn modelId="{84A55DBB-DB44-4458-A263-33EE7379D41F}" type="presParOf" srcId="{267913B6-474F-4A20-BAD6-A2238026007E}" destId="{D01AE210-3606-4687-AAFC-8BAB0116EA61}" srcOrd="0" destOrd="0" presId="urn:microsoft.com/office/officeart/2005/8/layout/vList6"/>
    <dgm:cxn modelId="{C12FDA09-60ED-4D37-8E3B-495F5F694B84}" type="presParOf" srcId="{267913B6-474F-4A20-BAD6-A2238026007E}" destId="{064C13E2-B524-426C-91A3-031A893F45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A7E3B8-882A-4680-BDB0-8D683821D01A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E30A1CE3-B3C2-47AB-966A-CA3F5CB57767}">
      <dgm:prSet phldrT="[Text]" custT="1"/>
      <dgm:spPr/>
      <dgm:t>
        <a:bodyPr/>
        <a:lstStyle/>
        <a:p>
          <a:pPr algn="ctr"/>
          <a:r>
            <a:rPr lang="cs-CZ" sz="1600" b="1" dirty="0" smtClean="0">
              <a:solidFill>
                <a:srgbClr val="C00000"/>
              </a:solidFill>
            </a:rPr>
            <a:t>TERITORIÁLNÍ SCREENING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 (1 země)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BASIC</a:t>
          </a:r>
          <a:endParaRPr lang="cs-CZ" sz="1600" b="1" dirty="0">
            <a:solidFill>
              <a:schemeClr val="tx2"/>
            </a:solidFill>
          </a:endParaRPr>
        </a:p>
      </dgm:t>
    </dgm:pt>
    <dgm:pt modelId="{15A526AE-7404-4099-B403-64B7FCD083A4}" type="parTrans" cxnId="{FED27094-8D3E-42C9-965E-47A79E2F08FB}">
      <dgm:prSet/>
      <dgm:spPr/>
      <dgm:t>
        <a:bodyPr/>
        <a:lstStyle/>
        <a:p>
          <a:pPr algn="ctr"/>
          <a:endParaRPr lang="cs-CZ"/>
        </a:p>
      </dgm:t>
    </dgm:pt>
    <dgm:pt modelId="{56CF31FF-DAB9-48A3-8E7D-40653386FE55}" type="sibTrans" cxnId="{FED27094-8D3E-42C9-965E-47A79E2F08FB}">
      <dgm:prSet/>
      <dgm:spPr/>
      <dgm:t>
        <a:bodyPr/>
        <a:lstStyle/>
        <a:p>
          <a:pPr algn="ctr"/>
          <a:endParaRPr lang="cs-CZ"/>
        </a:p>
      </dgm:t>
    </dgm:pt>
    <dgm:pt modelId="{0AE499DE-9326-4F00-B9AB-90DB25A8DAEA}">
      <dgm:prSet phldrT="[Text]" custT="1"/>
      <dgm:spPr/>
      <dgm:t>
        <a:bodyPr/>
        <a:lstStyle/>
        <a:p>
          <a:pPr algn="ctr"/>
          <a:r>
            <a:rPr lang="cs-CZ" sz="1600" b="1" dirty="0" smtClean="0">
              <a:solidFill>
                <a:srgbClr val="C00000"/>
              </a:solidFill>
            </a:rPr>
            <a:t>ANALÝZA TRENDŮ A OBCHODNÍCH PŘÍLEŽITOSTÍ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(1 země, 1 obor BASIC, 3 obory BUSINESS)</a:t>
          </a:r>
        </a:p>
      </dgm:t>
    </dgm:pt>
    <dgm:pt modelId="{46227022-6BDB-416B-9028-CE9973B740BC}" type="parTrans" cxnId="{A0F5AD8A-0F9B-4683-9248-F8D14BAD75E1}">
      <dgm:prSet/>
      <dgm:spPr/>
      <dgm:t>
        <a:bodyPr/>
        <a:lstStyle/>
        <a:p>
          <a:pPr algn="ctr"/>
          <a:endParaRPr lang="cs-CZ"/>
        </a:p>
      </dgm:t>
    </dgm:pt>
    <dgm:pt modelId="{26546EE6-E5F5-4046-BF64-1B042DEA1CE3}" type="sibTrans" cxnId="{A0F5AD8A-0F9B-4683-9248-F8D14BAD75E1}">
      <dgm:prSet/>
      <dgm:spPr/>
      <dgm:t>
        <a:bodyPr/>
        <a:lstStyle/>
        <a:p>
          <a:pPr algn="ctr"/>
          <a:endParaRPr lang="cs-CZ"/>
        </a:p>
      </dgm:t>
    </dgm:pt>
    <dgm:pt modelId="{BA1F6809-116E-404E-8EA2-1A2E46228822}">
      <dgm:prSet phldrT="[Text]" custT="1"/>
      <dgm:spPr/>
      <dgm:t>
        <a:bodyPr/>
        <a:lstStyle/>
        <a:p>
          <a:pPr algn="ctr"/>
          <a:r>
            <a:rPr lang="cs-CZ" sz="1600" b="1" dirty="0" smtClean="0">
              <a:solidFill>
                <a:srgbClr val="C00000"/>
              </a:solidFill>
            </a:rPr>
            <a:t>ANALÝZA KONKURENCE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(1 komodita)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BUSINESS</a:t>
          </a:r>
        </a:p>
      </dgm:t>
    </dgm:pt>
    <dgm:pt modelId="{2BCA6C4B-EE40-4A6D-8CB3-4C6AF70F9D89}" type="parTrans" cxnId="{0FC9DC7E-816E-4C6A-A96C-6CF31CB3B864}">
      <dgm:prSet/>
      <dgm:spPr/>
      <dgm:t>
        <a:bodyPr/>
        <a:lstStyle/>
        <a:p>
          <a:pPr algn="ctr"/>
          <a:endParaRPr lang="cs-CZ"/>
        </a:p>
      </dgm:t>
    </dgm:pt>
    <dgm:pt modelId="{CE6B2E4B-D870-4ABF-BFE7-7A501B4904BF}" type="sibTrans" cxnId="{0FC9DC7E-816E-4C6A-A96C-6CF31CB3B864}">
      <dgm:prSet/>
      <dgm:spPr/>
      <dgm:t>
        <a:bodyPr/>
        <a:lstStyle/>
        <a:p>
          <a:pPr algn="ctr"/>
          <a:endParaRPr lang="cs-CZ"/>
        </a:p>
      </dgm:t>
    </dgm:pt>
    <dgm:pt modelId="{6239F274-F4BD-4EDF-87C2-CE1853BE7AC4}">
      <dgm:prSet phldrT="[Text]" custT="1"/>
      <dgm:spPr/>
      <dgm:t>
        <a:bodyPr/>
        <a:lstStyle/>
        <a:p>
          <a:pPr algn="ctr"/>
          <a:r>
            <a:rPr lang="cs-CZ" sz="1600" b="1" dirty="0" smtClean="0">
              <a:solidFill>
                <a:srgbClr val="C00000"/>
              </a:solidFill>
            </a:rPr>
            <a:t>OBOROVÝ SCREENING 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(1 země, 1 obor)</a:t>
          </a:r>
        </a:p>
        <a:p>
          <a:pPr algn="ctr"/>
          <a:r>
            <a:rPr lang="cs-CZ" sz="1600" b="1" dirty="0" smtClean="0">
              <a:solidFill>
                <a:schemeClr val="tx2"/>
              </a:solidFill>
            </a:rPr>
            <a:t>BUSINESS</a:t>
          </a:r>
        </a:p>
      </dgm:t>
    </dgm:pt>
    <dgm:pt modelId="{4923CA45-E5E0-41C3-A884-8C953A5336EB}" type="parTrans" cxnId="{C85CF907-51A7-4A5D-B1EA-0E5A97EA9491}">
      <dgm:prSet/>
      <dgm:spPr/>
      <dgm:t>
        <a:bodyPr/>
        <a:lstStyle/>
        <a:p>
          <a:pPr algn="ctr"/>
          <a:endParaRPr lang="cs-CZ"/>
        </a:p>
      </dgm:t>
    </dgm:pt>
    <dgm:pt modelId="{05D8A043-C531-4E36-B204-E730A5B5F8FE}" type="sibTrans" cxnId="{C85CF907-51A7-4A5D-B1EA-0E5A97EA9491}">
      <dgm:prSet/>
      <dgm:spPr/>
      <dgm:t>
        <a:bodyPr/>
        <a:lstStyle/>
        <a:p>
          <a:pPr algn="ctr"/>
          <a:endParaRPr lang="cs-CZ"/>
        </a:p>
      </dgm:t>
    </dgm:pt>
    <dgm:pt modelId="{914D62B6-3E9E-4885-8B84-5FD2149DC7DE}">
      <dgm:prSet phldrT="[Text]" custT="1"/>
      <dgm:spPr/>
      <dgm:t>
        <a:bodyPr/>
        <a:lstStyle/>
        <a:p>
          <a:pPr algn="ctr"/>
          <a:r>
            <a:rPr lang="cs-CZ" sz="1200" b="1" dirty="0" smtClean="0"/>
            <a:t>Charakteristika trhu</a:t>
          </a:r>
        </a:p>
        <a:p>
          <a:pPr algn="ctr"/>
          <a:endParaRPr lang="cs-CZ" sz="1200" b="1" dirty="0"/>
        </a:p>
      </dgm:t>
    </dgm:pt>
    <dgm:pt modelId="{3E4EC11A-6793-4BA0-99EC-433F27918517}" type="parTrans" cxnId="{FA5CAF65-FA4F-42C8-A318-61B84C7371A6}">
      <dgm:prSet/>
      <dgm:spPr/>
      <dgm:t>
        <a:bodyPr/>
        <a:lstStyle/>
        <a:p>
          <a:pPr algn="ctr"/>
          <a:endParaRPr lang="cs-CZ"/>
        </a:p>
      </dgm:t>
    </dgm:pt>
    <dgm:pt modelId="{245C6B50-1200-4703-9721-F227AA202CBE}" type="sibTrans" cxnId="{FA5CAF65-FA4F-42C8-A318-61B84C7371A6}">
      <dgm:prSet/>
      <dgm:spPr/>
      <dgm:t>
        <a:bodyPr/>
        <a:lstStyle/>
        <a:p>
          <a:pPr algn="ctr"/>
          <a:endParaRPr lang="cs-CZ"/>
        </a:p>
      </dgm:t>
    </dgm:pt>
    <dgm:pt modelId="{489210AD-7D1A-472C-90C3-BBDA338CAD7A}">
      <dgm:prSet phldrT="[Text]" custT="1"/>
      <dgm:spPr/>
      <dgm:t>
        <a:bodyPr/>
        <a:lstStyle/>
        <a:p>
          <a:pPr algn="ctr"/>
          <a:r>
            <a:rPr lang="cs-CZ" sz="1200" b="1" dirty="0" smtClean="0"/>
            <a:t>Průzkum trhu s důrazem na sledovaný obor </a:t>
          </a:r>
          <a:endParaRPr lang="cs-CZ" sz="1200" b="1" dirty="0"/>
        </a:p>
      </dgm:t>
    </dgm:pt>
    <dgm:pt modelId="{1036755A-35B4-4139-B423-9D68C24A2DA1}" type="parTrans" cxnId="{5E407D8B-67DE-413D-A730-85F7CA381848}">
      <dgm:prSet/>
      <dgm:spPr/>
      <dgm:t>
        <a:bodyPr/>
        <a:lstStyle/>
        <a:p>
          <a:pPr algn="ctr"/>
          <a:endParaRPr lang="cs-CZ"/>
        </a:p>
      </dgm:t>
    </dgm:pt>
    <dgm:pt modelId="{28C23287-BADF-4DC4-B993-8563602E8F57}" type="sibTrans" cxnId="{5E407D8B-67DE-413D-A730-85F7CA381848}">
      <dgm:prSet/>
      <dgm:spPr/>
      <dgm:t>
        <a:bodyPr/>
        <a:lstStyle/>
        <a:p>
          <a:pPr algn="ctr"/>
          <a:endParaRPr lang="cs-CZ"/>
        </a:p>
      </dgm:t>
    </dgm:pt>
    <dgm:pt modelId="{FDEAED5E-4332-48C7-B005-8F52C13FFFBD}">
      <dgm:prSet phldrT="[Text]" custT="1"/>
      <dgm:spPr/>
      <dgm:t>
        <a:bodyPr/>
        <a:lstStyle/>
        <a:p>
          <a:pPr algn="ctr"/>
          <a:r>
            <a:rPr lang="cs-CZ" sz="1200" b="1" dirty="0" smtClean="0"/>
            <a:t>Identifikace hrozeb a příležitostí </a:t>
          </a:r>
          <a:endParaRPr lang="cs-CZ" sz="1200" b="1" dirty="0"/>
        </a:p>
      </dgm:t>
    </dgm:pt>
    <dgm:pt modelId="{96E08B8C-0477-40E6-97C3-BB87F416CF4E}" type="parTrans" cxnId="{33198EDD-94F5-40C4-898C-37EFBC2DB6D7}">
      <dgm:prSet/>
      <dgm:spPr/>
      <dgm:t>
        <a:bodyPr/>
        <a:lstStyle/>
        <a:p>
          <a:pPr algn="ctr"/>
          <a:endParaRPr lang="cs-CZ"/>
        </a:p>
      </dgm:t>
    </dgm:pt>
    <dgm:pt modelId="{E28E6D4A-A755-4A6A-AD7A-402E43AB7448}" type="sibTrans" cxnId="{33198EDD-94F5-40C4-898C-37EFBC2DB6D7}">
      <dgm:prSet/>
      <dgm:spPr/>
      <dgm:t>
        <a:bodyPr/>
        <a:lstStyle/>
        <a:p>
          <a:pPr algn="ctr"/>
          <a:endParaRPr lang="cs-CZ"/>
        </a:p>
      </dgm:t>
    </dgm:pt>
    <dgm:pt modelId="{6D1CDF6D-F0DC-4C86-8049-BF74B61F94D3}">
      <dgm:prSet phldrT="[Text]" custT="1"/>
      <dgm:spPr/>
      <dgm:t>
        <a:bodyPr/>
        <a:lstStyle/>
        <a:p>
          <a:pPr algn="ctr"/>
          <a:r>
            <a:rPr lang="cs-CZ" sz="1200" b="1" dirty="0" smtClean="0"/>
            <a:t>Aktuální informace a data o vývoji trhu </a:t>
          </a:r>
          <a:endParaRPr lang="cs-CZ" sz="1200" b="1" dirty="0"/>
        </a:p>
      </dgm:t>
    </dgm:pt>
    <dgm:pt modelId="{08DA8A5D-4CFD-4043-934F-CFA12450AE2B}" type="parTrans" cxnId="{B4D8DBFB-4F41-40E6-954C-A3F3A3CA05CF}">
      <dgm:prSet/>
      <dgm:spPr/>
      <dgm:t>
        <a:bodyPr/>
        <a:lstStyle/>
        <a:p>
          <a:pPr algn="ctr"/>
          <a:endParaRPr lang="cs-CZ"/>
        </a:p>
      </dgm:t>
    </dgm:pt>
    <dgm:pt modelId="{20D6B819-A9AB-44D6-84DE-1256A59C0890}" type="sibTrans" cxnId="{B4D8DBFB-4F41-40E6-954C-A3F3A3CA05CF}">
      <dgm:prSet/>
      <dgm:spPr/>
      <dgm:t>
        <a:bodyPr/>
        <a:lstStyle/>
        <a:p>
          <a:pPr algn="ctr"/>
          <a:endParaRPr lang="cs-CZ"/>
        </a:p>
      </dgm:t>
    </dgm:pt>
    <dgm:pt modelId="{E1BA175E-5CC1-4072-960A-43E21A22962F}">
      <dgm:prSet phldrT="[Text]" custT="1"/>
      <dgm:spPr/>
      <dgm:t>
        <a:bodyPr/>
        <a:lstStyle/>
        <a:p>
          <a:pPr algn="ctr"/>
          <a:r>
            <a:rPr lang="cs-CZ" sz="1200" b="1" dirty="0" smtClean="0"/>
            <a:t>Komparace možností uplatnění exportérů </a:t>
          </a:r>
          <a:endParaRPr lang="cs-CZ" sz="1200" b="1" dirty="0"/>
        </a:p>
      </dgm:t>
    </dgm:pt>
    <dgm:pt modelId="{F74D6F80-78D6-4F7D-8CC5-A30A60FF8DE5}" type="parTrans" cxnId="{0D74F148-6A93-4621-80B3-39D0641771E7}">
      <dgm:prSet/>
      <dgm:spPr/>
      <dgm:t>
        <a:bodyPr/>
        <a:lstStyle/>
        <a:p>
          <a:pPr algn="ctr"/>
          <a:endParaRPr lang="cs-CZ"/>
        </a:p>
      </dgm:t>
    </dgm:pt>
    <dgm:pt modelId="{04A7ED82-4387-43DA-9CA6-AA3D6F243D0B}" type="sibTrans" cxnId="{0D74F148-6A93-4621-80B3-39D0641771E7}">
      <dgm:prSet/>
      <dgm:spPr/>
      <dgm:t>
        <a:bodyPr/>
        <a:lstStyle/>
        <a:p>
          <a:pPr algn="ctr"/>
          <a:endParaRPr lang="cs-CZ"/>
        </a:p>
      </dgm:t>
    </dgm:pt>
    <dgm:pt modelId="{D788BE25-B805-44DD-A3CA-E704C93F06B0}">
      <dgm:prSet phldrT="[Text]" custT="1"/>
      <dgm:spPr/>
      <dgm:t>
        <a:bodyPr/>
        <a:lstStyle/>
        <a:p>
          <a:pPr algn="ctr"/>
          <a:r>
            <a:rPr lang="cs-CZ" sz="1200" b="1" dirty="0" smtClean="0"/>
            <a:t>Trendové ukazatele českého exportu v globálním kontextu </a:t>
          </a:r>
          <a:endParaRPr lang="cs-CZ" sz="1200" b="1" dirty="0"/>
        </a:p>
      </dgm:t>
    </dgm:pt>
    <dgm:pt modelId="{61D8B404-EA75-4350-96F5-00FAF90403EB}" type="parTrans" cxnId="{032C81B0-9499-4F77-ADA3-7CC1657D3D73}">
      <dgm:prSet/>
      <dgm:spPr/>
      <dgm:t>
        <a:bodyPr/>
        <a:lstStyle/>
        <a:p>
          <a:pPr algn="ctr"/>
          <a:endParaRPr lang="cs-CZ"/>
        </a:p>
      </dgm:t>
    </dgm:pt>
    <dgm:pt modelId="{AE052C2F-6071-4D4C-89F8-F66DA7A24A87}" type="sibTrans" cxnId="{032C81B0-9499-4F77-ADA3-7CC1657D3D73}">
      <dgm:prSet/>
      <dgm:spPr/>
      <dgm:t>
        <a:bodyPr/>
        <a:lstStyle/>
        <a:p>
          <a:pPr algn="ctr"/>
          <a:endParaRPr lang="cs-CZ"/>
        </a:p>
      </dgm:t>
    </dgm:pt>
    <dgm:pt modelId="{E46D141B-1AB8-46D2-8B44-5F515DB53A33}">
      <dgm:prSet phldrT="[Text]" custT="1"/>
      <dgm:spPr/>
      <dgm:t>
        <a:bodyPr/>
        <a:lstStyle/>
        <a:p>
          <a:pPr algn="ctr"/>
          <a:r>
            <a:rPr lang="cs-CZ" sz="1200" b="1" dirty="0" smtClean="0"/>
            <a:t>Chronologický vývoj importu a exportu daného oboru </a:t>
          </a:r>
          <a:endParaRPr lang="cs-CZ" sz="1200" b="1" dirty="0"/>
        </a:p>
      </dgm:t>
    </dgm:pt>
    <dgm:pt modelId="{492FE6EE-FE48-41B0-AE0C-2E4F2530826B}" type="parTrans" cxnId="{12C25D46-2512-4CDB-AA4C-EAA0FEEE0A42}">
      <dgm:prSet/>
      <dgm:spPr/>
      <dgm:t>
        <a:bodyPr/>
        <a:lstStyle/>
        <a:p>
          <a:pPr algn="ctr"/>
          <a:endParaRPr lang="cs-CZ"/>
        </a:p>
      </dgm:t>
    </dgm:pt>
    <dgm:pt modelId="{5B62165D-BF69-4DD5-A7BD-C521474EED34}" type="sibTrans" cxnId="{12C25D46-2512-4CDB-AA4C-EAA0FEEE0A42}">
      <dgm:prSet/>
      <dgm:spPr/>
      <dgm:t>
        <a:bodyPr/>
        <a:lstStyle/>
        <a:p>
          <a:pPr algn="ctr"/>
          <a:endParaRPr lang="cs-CZ"/>
        </a:p>
      </dgm:t>
    </dgm:pt>
    <dgm:pt modelId="{2B033CBD-7B30-4C61-9262-6758B7906711}">
      <dgm:prSet phldrT="[Text]" custT="1"/>
      <dgm:spPr/>
      <dgm:t>
        <a:bodyPr/>
        <a:lstStyle/>
        <a:p>
          <a:pPr algn="ctr"/>
          <a:r>
            <a:rPr lang="cs-CZ" sz="1200" b="1" dirty="0" smtClean="0"/>
            <a:t>Exportní příležitosti </a:t>
          </a:r>
          <a:endParaRPr lang="cs-CZ" sz="1200" b="1" dirty="0"/>
        </a:p>
      </dgm:t>
    </dgm:pt>
    <dgm:pt modelId="{1FBD251F-0401-4D55-A534-12BD5C6641FA}" type="parTrans" cxnId="{B71E00A8-DC4B-4A2B-8714-7B36F35C9BCC}">
      <dgm:prSet/>
      <dgm:spPr/>
      <dgm:t>
        <a:bodyPr/>
        <a:lstStyle/>
        <a:p>
          <a:pPr algn="ctr"/>
          <a:endParaRPr lang="cs-CZ"/>
        </a:p>
      </dgm:t>
    </dgm:pt>
    <dgm:pt modelId="{9771F180-FB1C-4E78-9B61-23C6F59FD48E}" type="sibTrans" cxnId="{B71E00A8-DC4B-4A2B-8714-7B36F35C9BCC}">
      <dgm:prSet/>
      <dgm:spPr/>
      <dgm:t>
        <a:bodyPr/>
        <a:lstStyle/>
        <a:p>
          <a:pPr algn="ctr"/>
          <a:endParaRPr lang="cs-CZ"/>
        </a:p>
      </dgm:t>
    </dgm:pt>
    <dgm:pt modelId="{7CD4463B-8F30-4BE8-937D-1608D9DF53B4}">
      <dgm:prSet phldrT="[Text]" custT="1"/>
      <dgm:spPr/>
      <dgm:t>
        <a:bodyPr/>
        <a:lstStyle/>
        <a:p>
          <a:pPr algn="ctr"/>
          <a:r>
            <a:rPr lang="cs-CZ" sz="1200" b="1" dirty="0" smtClean="0"/>
            <a:t>Analýza míry koncentrace trhu </a:t>
          </a:r>
          <a:endParaRPr lang="cs-CZ" sz="1200" b="1" dirty="0"/>
        </a:p>
      </dgm:t>
    </dgm:pt>
    <dgm:pt modelId="{0D74E443-704F-4D25-B3C8-79498B22B752}" type="parTrans" cxnId="{4823025B-8885-4494-9ECA-FB4442317E44}">
      <dgm:prSet/>
      <dgm:spPr/>
      <dgm:t>
        <a:bodyPr/>
        <a:lstStyle/>
        <a:p>
          <a:pPr algn="ctr"/>
          <a:endParaRPr lang="cs-CZ"/>
        </a:p>
      </dgm:t>
    </dgm:pt>
    <dgm:pt modelId="{2C9B3B5E-C0B0-4C56-9CEC-DAAF5CD051E3}" type="sibTrans" cxnId="{4823025B-8885-4494-9ECA-FB4442317E44}">
      <dgm:prSet/>
      <dgm:spPr/>
      <dgm:t>
        <a:bodyPr/>
        <a:lstStyle/>
        <a:p>
          <a:pPr algn="ctr"/>
          <a:endParaRPr lang="cs-CZ"/>
        </a:p>
      </dgm:t>
    </dgm:pt>
    <dgm:pt modelId="{EB9DB956-7CD9-4782-A920-123CA7789BA7}">
      <dgm:prSet phldrT="[Text]" custT="1"/>
      <dgm:spPr/>
      <dgm:t>
        <a:bodyPr/>
        <a:lstStyle/>
        <a:p>
          <a:pPr algn="ctr"/>
          <a:r>
            <a:rPr lang="cs-CZ" sz="1200" b="1" dirty="0" smtClean="0"/>
            <a:t>Zahraniční obchod a srovnání specializací </a:t>
          </a:r>
          <a:endParaRPr lang="cs-CZ" sz="1200" b="1" dirty="0"/>
        </a:p>
      </dgm:t>
    </dgm:pt>
    <dgm:pt modelId="{CAED770E-0A59-45B7-9DB5-F44A16479F4A}" type="sibTrans" cxnId="{1FD32C70-6114-405A-ABA1-56A958A4DF6D}">
      <dgm:prSet/>
      <dgm:spPr/>
      <dgm:t>
        <a:bodyPr/>
        <a:lstStyle/>
        <a:p>
          <a:pPr algn="ctr"/>
          <a:endParaRPr lang="cs-CZ"/>
        </a:p>
      </dgm:t>
    </dgm:pt>
    <dgm:pt modelId="{5DA45226-2B95-4BB4-AD4C-FE88111EBBED}" type="parTrans" cxnId="{1FD32C70-6114-405A-ABA1-56A958A4DF6D}">
      <dgm:prSet/>
      <dgm:spPr/>
      <dgm:t>
        <a:bodyPr/>
        <a:lstStyle/>
        <a:p>
          <a:pPr algn="ctr"/>
          <a:endParaRPr lang="cs-CZ"/>
        </a:p>
      </dgm:t>
    </dgm:pt>
    <dgm:pt modelId="{B5B42844-9052-43F6-9BFF-3630F448D54C}">
      <dgm:prSet phldrT="[Text]" custT="1"/>
      <dgm:spPr/>
      <dgm:t>
        <a:bodyPr/>
        <a:lstStyle/>
        <a:p>
          <a:pPr algn="ctr"/>
          <a:r>
            <a:rPr lang="cs-CZ" sz="1200" b="1" dirty="0" smtClean="0"/>
            <a:t>Základní ekonomické a statistické údaje </a:t>
          </a:r>
          <a:endParaRPr lang="cs-CZ" sz="1200" b="1" dirty="0"/>
        </a:p>
      </dgm:t>
    </dgm:pt>
    <dgm:pt modelId="{35AD0D9D-CB39-4C9F-BD1F-D45D7DD5BFAB}" type="sibTrans" cxnId="{A9B89E00-5D82-4B31-AD87-2451297E0F30}">
      <dgm:prSet/>
      <dgm:spPr/>
      <dgm:t>
        <a:bodyPr/>
        <a:lstStyle/>
        <a:p>
          <a:pPr algn="ctr"/>
          <a:endParaRPr lang="cs-CZ"/>
        </a:p>
      </dgm:t>
    </dgm:pt>
    <dgm:pt modelId="{D2155BE9-63EE-461C-AEAB-009EA88C9D73}" type="parTrans" cxnId="{A9B89E00-5D82-4B31-AD87-2451297E0F30}">
      <dgm:prSet/>
      <dgm:spPr/>
      <dgm:t>
        <a:bodyPr/>
        <a:lstStyle/>
        <a:p>
          <a:pPr algn="ctr"/>
          <a:endParaRPr lang="cs-CZ"/>
        </a:p>
      </dgm:t>
    </dgm:pt>
    <dgm:pt modelId="{6051F0EC-9B67-4E4C-B3B7-24F8EC3A3411}">
      <dgm:prSet phldrT="[Text]" custT="1"/>
      <dgm:spPr/>
      <dgm:t>
        <a:bodyPr/>
        <a:lstStyle/>
        <a:p>
          <a:pPr algn="ctr"/>
          <a:r>
            <a:rPr lang="cs-CZ" sz="1200" b="1" dirty="0" smtClean="0"/>
            <a:t>Charakteristika trhu a ekonomická situace</a:t>
          </a:r>
        </a:p>
      </dgm:t>
    </dgm:pt>
    <dgm:pt modelId="{B039CA20-326D-40B6-BB4D-E720A5613C3D}" type="parTrans" cxnId="{3BF85A58-64E2-46AE-85A1-D0B38A580150}">
      <dgm:prSet/>
      <dgm:spPr/>
      <dgm:t>
        <a:bodyPr/>
        <a:lstStyle/>
        <a:p>
          <a:pPr algn="ctr"/>
          <a:endParaRPr lang="cs-CZ"/>
        </a:p>
      </dgm:t>
    </dgm:pt>
    <dgm:pt modelId="{0C9030BA-E1BA-4D0F-959F-CEB0CE52386D}" type="sibTrans" cxnId="{3BF85A58-64E2-46AE-85A1-D0B38A580150}">
      <dgm:prSet/>
      <dgm:spPr/>
      <dgm:t>
        <a:bodyPr/>
        <a:lstStyle/>
        <a:p>
          <a:pPr algn="ctr"/>
          <a:endParaRPr lang="cs-CZ"/>
        </a:p>
      </dgm:t>
    </dgm:pt>
    <dgm:pt modelId="{0ABBAD18-C0F0-4AB2-BB92-0B39CE284E75}">
      <dgm:prSet phldrT="[Text]" custT="1"/>
      <dgm:spPr/>
      <dgm:t>
        <a:bodyPr/>
        <a:lstStyle/>
        <a:p>
          <a:pPr algn="ctr"/>
          <a:r>
            <a:rPr lang="cs-CZ" sz="1200" b="1" dirty="0" smtClean="0"/>
            <a:t>Informace o konkurenci na trhu </a:t>
          </a:r>
          <a:endParaRPr lang="cs-CZ" sz="1200" b="1" dirty="0"/>
        </a:p>
      </dgm:t>
    </dgm:pt>
    <dgm:pt modelId="{B10004A5-425A-49F7-ABA3-15B63B5A2B51}" type="parTrans" cxnId="{029F5ED7-3C8D-4D90-8B95-8507F04E734F}">
      <dgm:prSet/>
      <dgm:spPr/>
      <dgm:t>
        <a:bodyPr/>
        <a:lstStyle/>
        <a:p>
          <a:endParaRPr lang="cs-CZ"/>
        </a:p>
      </dgm:t>
    </dgm:pt>
    <dgm:pt modelId="{953B2980-E655-4B52-B6E4-EAD0BAB55184}" type="sibTrans" cxnId="{029F5ED7-3C8D-4D90-8B95-8507F04E734F}">
      <dgm:prSet/>
      <dgm:spPr/>
      <dgm:t>
        <a:bodyPr/>
        <a:lstStyle/>
        <a:p>
          <a:endParaRPr lang="cs-CZ"/>
        </a:p>
      </dgm:t>
    </dgm:pt>
    <dgm:pt modelId="{F55E586C-5670-48BA-9207-3FCD59BBBB7B}">
      <dgm:prSet phldrT="[Text]" custT="1"/>
      <dgm:spPr/>
      <dgm:t>
        <a:bodyPr/>
        <a:lstStyle/>
        <a:p>
          <a:pPr algn="ctr"/>
          <a:r>
            <a:rPr lang="cs-CZ" sz="1200" b="1" dirty="0" smtClean="0"/>
            <a:t>Generalizace a shrnutí výsledků a doporučení oblastí s příležitostmi </a:t>
          </a:r>
          <a:endParaRPr lang="cs-CZ" sz="1200" b="1" dirty="0"/>
        </a:p>
      </dgm:t>
    </dgm:pt>
    <dgm:pt modelId="{0B953E0D-41D9-4598-8490-9C512035A208}" type="parTrans" cxnId="{D9897EA6-FFC1-4CCE-BF32-41336327C7D5}">
      <dgm:prSet/>
      <dgm:spPr/>
      <dgm:t>
        <a:bodyPr/>
        <a:lstStyle/>
        <a:p>
          <a:endParaRPr lang="cs-CZ"/>
        </a:p>
      </dgm:t>
    </dgm:pt>
    <dgm:pt modelId="{48CDFEE9-511B-4C42-B254-43A13EAFF92B}" type="sibTrans" cxnId="{D9897EA6-FFC1-4CCE-BF32-41336327C7D5}">
      <dgm:prSet/>
      <dgm:spPr/>
      <dgm:t>
        <a:bodyPr/>
        <a:lstStyle/>
        <a:p>
          <a:endParaRPr lang="cs-CZ"/>
        </a:p>
      </dgm:t>
    </dgm:pt>
    <dgm:pt modelId="{96280F85-296F-4157-833E-2785449889E2}">
      <dgm:prSet phldrT="[Text]" custT="1"/>
      <dgm:spPr/>
      <dgm:t>
        <a:bodyPr/>
        <a:lstStyle/>
        <a:p>
          <a:pPr algn="ctr"/>
          <a:r>
            <a:rPr lang="cs-CZ" sz="1200" b="1" dirty="0" smtClean="0"/>
            <a:t>Trendové ukazatele, potenciální možnosti, budoucí příležitosti</a:t>
          </a:r>
          <a:endParaRPr lang="cs-CZ" sz="1200" b="1" dirty="0"/>
        </a:p>
      </dgm:t>
    </dgm:pt>
    <dgm:pt modelId="{FC44501A-5FD7-4B32-88DB-5EAB0AF36858}" type="parTrans" cxnId="{5B9E641C-44B6-468A-9AF6-3F22792490B7}">
      <dgm:prSet/>
      <dgm:spPr/>
      <dgm:t>
        <a:bodyPr/>
        <a:lstStyle/>
        <a:p>
          <a:endParaRPr lang="cs-CZ"/>
        </a:p>
      </dgm:t>
    </dgm:pt>
    <dgm:pt modelId="{4FC0A179-028C-486D-96A7-6693B416DFC2}" type="sibTrans" cxnId="{5B9E641C-44B6-468A-9AF6-3F22792490B7}">
      <dgm:prSet/>
      <dgm:spPr/>
      <dgm:t>
        <a:bodyPr/>
        <a:lstStyle/>
        <a:p>
          <a:endParaRPr lang="cs-CZ"/>
        </a:p>
      </dgm:t>
    </dgm:pt>
    <dgm:pt modelId="{1E5DB511-6E26-44CB-9C15-4DA40D72E45C}">
      <dgm:prSet phldrT="[Text]" custT="1"/>
      <dgm:spPr/>
      <dgm:t>
        <a:bodyPr/>
        <a:lstStyle/>
        <a:p>
          <a:pPr algn="ctr"/>
          <a:r>
            <a:rPr lang="cs-CZ" sz="1200" b="1" dirty="0" smtClean="0"/>
            <a:t>Identifikace hrozeb a příležitostí </a:t>
          </a:r>
          <a:endParaRPr lang="cs-CZ" sz="1200" b="1" dirty="0"/>
        </a:p>
      </dgm:t>
    </dgm:pt>
    <dgm:pt modelId="{CC9B2D23-3291-485C-A0AF-F7F2A7DBA8A9}" type="parTrans" cxnId="{AB07A62E-191B-4B71-96B7-7F1DCA85D453}">
      <dgm:prSet/>
      <dgm:spPr/>
      <dgm:t>
        <a:bodyPr/>
        <a:lstStyle/>
        <a:p>
          <a:endParaRPr lang="cs-CZ"/>
        </a:p>
      </dgm:t>
    </dgm:pt>
    <dgm:pt modelId="{D7ADFDF5-FAF7-4349-BBD6-DBD3DB5EAE73}" type="sibTrans" cxnId="{AB07A62E-191B-4B71-96B7-7F1DCA85D453}">
      <dgm:prSet/>
      <dgm:spPr/>
      <dgm:t>
        <a:bodyPr/>
        <a:lstStyle/>
        <a:p>
          <a:endParaRPr lang="cs-CZ"/>
        </a:p>
      </dgm:t>
    </dgm:pt>
    <dgm:pt modelId="{00C3DF86-1CE9-46D0-B0D4-9AF8A7D202C1}" type="pres">
      <dgm:prSet presAssocID="{84A7E3B8-882A-4680-BDB0-8D683821D01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B68822-8C21-4596-A39F-EB1D4E6E9B59}" type="pres">
      <dgm:prSet presAssocID="{E30A1CE3-B3C2-47AB-966A-CA3F5CB57767}" presName="compNode" presStyleCnt="0"/>
      <dgm:spPr/>
    </dgm:pt>
    <dgm:pt modelId="{52CC46B8-86E0-4BEB-8019-9FA70E350259}" type="pres">
      <dgm:prSet presAssocID="{E30A1CE3-B3C2-47AB-966A-CA3F5CB57767}" presName="aNode" presStyleLbl="bgShp" presStyleIdx="0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C4BBD5BC-6366-4E51-B309-3B74974392DE}" type="pres">
      <dgm:prSet presAssocID="{E30A1CE3-B3C2-47AB-966A-CA3F5CB57767}" presName="textNode" presStyleLbl="bgShp" presStyleIdx="0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D40E8BFB-DD30-49E2-8353-7AF89813CAB2}" type="pres">
      <dgm:prSet presAssocID="{E30A1CE3-B3C2-47AB-966A-CA3F5CB57767}" presName="compChildNode" presStyleCnt="0"/>
      <dgm:spPr/>
    </dgm:pt>
    <dgm:pt modelId="{4058A02B-DC08-46C3-AAE3-211E769C9521}" type="pres">
      <dgm:prSet presAssocID="{E30A1CE3-B3C2-47AB-966A-CA3F5CB57767}" presName="theInnerList" presStyleCnt="0"/>
      <dgm:spPr/>
    </dgm:pt>
    <dgm:pt modelId="{6152222A-3839-44AF-8B05-F04FE2015672}" type="pres">
      <dgm:prSet presAssocID="{6051F0EC-9B67-4E4C-B3B7-24F8EC3A3411}" presName="childNode" presStyleLbl="node1" presStyleIdx="0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549B62A-5D5B-4C47-A777-F96FA0C4150A}" type="pres">
      <dgm:prSet presAssocID="{6051F0EC-9B67-4E4C-B3B7-24F8EC3A3411}" presName="aSpace2" presStyleCnt="0"/>
      <dgm:spPr/>
    </dgm:pt>
    <dgm:pt modelId="{02D7045A-2582-4490-B7A2-D4CB1BD01878}" type="pres">
      <dgm:prSet presAssocID="{B5B42844-9052-43F6-9BFF-3630F448D54C}" presName="childNode" presStyleLbl="node1" presStyleIdx="1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13AC5F3-2A98-4667-B6A8-4CF652DC33C1}" type="pres">
      <dgm:prSet presAssocID="{B5B42844-9052-43F6-9BFF-3630F448D54C}" presName="aSpace2" presStyleCnt="0"/>
      <dgm:spPr/>
    </dgm:pt>
    <dgm:pt modelId="{B05E9241-6E25-4D47-BD69-E8363F87663D}" type="pres">
      <dgm:prSet presAssocID="{EB9DB956-7CD9-4782-A920-123CA7789BA7}" presName="childNode" presStyleLbl="node1" presStyleIdx="2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897AA6D7-E93D-4F2E-8AD1-E2E54177506E}" type="pres">
      <dgm:prSet presAssocID="{EB9DB956-7CD9-4782-A920-123CA7789BA7}" presName="aSpace2" presStyleCnt="0"/>
      <dgm:spPr/>
    </dgm:pt>
    <dgm:pt modelId="{4CC1BC43-86D3-4DFC-BE87-AFA6680505A8}" type="pres">
      <dgm:prSet presAssocID="{0ABBAD18-C0F0-4AB2-BB92-0B39CE284E75}" presName="childNode" presStyleLbl="node1" presStyleIdx="3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896E6DD3-B68C-49CE-8F8F-93ECF869C168}" type="pres">
      <dgm:prSet presAssocID="{0ABBAD18-C0F0-4AB2-BB92-0B39CE284E75}" presName="aSpace2" presStyleCnt="0"/>
      <dgm:spPr/>
    </dgm:pt>
    <dgm:pt modelId="{9FCAFF1E-C595-474C-AF16-8BBAE65F02FB}" type="pres">
      <dgm:prSet presAssocID="{1E5DB511-6E26-44CB-9C15-4DA40D72E45C}" presName="childNode" presStyleLbl="node1" presStyleIdx="4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87C7AE76-6C83-442E-A340-4E7396AADE1D}" type="pres">
      <dgm:prSet presAssocID="{E30A1CE3-B3C2-47AB-966A-CA3F5CB57767}" presName="aSpace" presStyleCnt="0"/>
      <dgm:spPr/>
    </dgm:pt>
    <dgm:pt modelId="{4CA0A905-552F-438E-BF3E-F366825CE138}" type="pres">
      <dgm:prSet presAssocID="{6239F274-F4BD-4EDF-87C2-CE1853BE7AC4}" presName="compNode" presStyleCnt="0"/>
      <dgm:spPr/>
    </dgm:pt>
    <dgm:pt modelId="{34C99323-5CC9-4DDF-A86D-13E3055E7612}" type="pres">
      <dgm:prSet presAssocID="{6239F274-F4BD-4EDF-87C2-CE1853BE7AC4}" presName="aNode" presStyleLbl="bgShp" presStyleIdx="1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2461BD59-E7F2-462B-AF4D-8DBEC91DD6F9}" type="pres">
      <dgm:prSet presAssocID="{6239F274-F4BD-4EDF-87C2-CE1853BE7AC4}" presName="textNode" presStyleLbl="bgShp" presStyleIdx="1" presStyleCnt="4"/>
      <dgm:spPr/>
      <dgm:t>
        <a:bodyPr/>
        <a:lstStyle/>
        <a:p>
          <a:endParaRPr lang="cs-CZ"/>
        </a:p>
      </dgm:t>
    </dgm:pt>
    <dgm:pt modelId="{CE0D4CF5-BBC1-40B2-9686-41B99BE4F59A}" type="pres">
      <dgm:prSet presAssocID="{6239F274-F4BD-4EDF-87C2-CE1853BE7AC4}" presName="compChildNode" presStyleCnt="0"/>
      <dgm:spPr/>
    </dgm:pt>
    <dgm:pt modelId="{8056DA89-2448-4284-9AF5-DF93130125D5}" type="pres">
      <dgm:prSet presAssocID="{6239F274-F4BD-4EDF-87C2-CE1853BE7AC4}" presName="theInnerList" presStyleCnt="0"/>
      <dgm:spPr/>
    </dgm:pt>
    <dgm:pt modelId="{D35B3517-6AE5-4189-A905-40E3BD2B5ADE}" type="pres">
      <dgm:prSet presAssocID="{914D62B6-3E9E-4885-8B84-5FD2149DC7DE}" presName="childNode" presStyleLbl="node1" presStyleIdx="5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2FAEF8D1-F6AF-4F30-937E-AAC64DF83536}" type="pres">
      <dgm:prSet presAssocID="{914D62B6-3E9E-4885-8B84-5FD2149DC7DE}" presName="aSpace2" presStyleCnt="0"/>
      <dgm:spPr/>
    </dgm:pt>
    <dgm:pt modelId="{7D9461A4-2321-4DC7-82E1-2D8782BB1E0F}" type="pres">
      <dgm:prSet presAssocID="{489210AD-7D1A-472C-90C3-BBDA338CAD7A}" presName="childNode" presStyleLbl="node1" presStyleIdx="6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15AC714D-413A-4629-A9E8-EB0CC5D2DEDB}" type="pres">
      <dgm:prSet presAssocID="{489210AD-7D1A-472C-90C3-BBDA338CAD7A}" presName="aSpace2" presStyleCnt="0"/>
      <dgm:spPr/>
    </dgm:pt>
    <dgm:pt modelId="{9F69A4DF-758F-4FD3-AD21-4D3EC3E1A109}" type="pres">
      <dgm:prSet presAssocID="{E46D141B-1AB8-46D2-8B44-5F515DB53A33}" presName="childNode" presStyleLbl="node1" presStyleIdx="7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841731E-DEF8-4298-96B7-299E3D514855}" type="pres">
      <dgm:prSet presAssocID="{6239F274-F4BD-4EDF-87C2-CE1853BE7AC4}" presName="aSpace" presStyleCnt="0"/>
      <dgm:spPr/>
    </dgm:pt>
    <dgm:pt modelId="{27CBBF83-54C1-499E-869E-4D180C0BB27F}" type="pres">
      <dgm:prSet presAssocID="{0AE499DE-9326-4F00-B9AB-90DB25A8DAEA}" presName="compNode" presStyleCnt="0"/>
      <dgm:spPr/>
    </dgm:pt>
    <dgm:pt modelId="{2140A56F-B9D5-478C-B6EF-BB827715ABFB}" type="pres">
      <dgm:prSet presAssocID="{0AE499DE-9326-4F00-B9AB-90DB25A8DAEA}" presName="aNode" presStyleLbl="bgShp" presStyleIdx="2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6BF4F3DE-4947-4F6A-87D1-4440CA7F9D2C}" type="pres">
      <dgm:prSet presAssocID="{0AE499DE-9326-4F00-B9AB-90DB25A8DAEA}" presName="textNode" presStyleLbl="bgShp" presStyleIdx="2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4037B352-0943-4A09-B350-CAA747D947EF}" type="pres">
      <dgm:prSet presAssocID="{0AE499DE-9326-4F00-B9AB-90DB25A8DAEA}" presName="compChildNode" presStyleCnt="0"/>
      <dgm:spPr/>
    </dgm:pt>
    <dgm:pt modelId="{F75EF016-5E24-4EC3-85A7-389C65875D16}" type="pres">
      <dgm:prSet presAssocID="{0AE499DE-9326-4F00-B9AB-90DB25A8DAEA}" presName="theInnerList" presStyleCnt="0"/>
      <dgm:spPr/>
    </dgm:pt>
    <dgm:pt modelId="{05C205FB-6D1C-409B-B652-89806E6135EF}" type="pres">
      <dgm:prSet presAssocID="{6D1CDF6D-F0DC-4C86-8049-BF74B61F94D3}" presName="childNode" presStyleLbl="node1" presStyleIdx="8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46DE86D4-5FC1-417D-9545-4DBD3BDBB7E4}" type="pres">
      <dgm:prSet presAssocID="{6D1CDF6D-F0DC-4C86-8049-BF74B61F94D3}" presName="aSpace2" presStyleCnt="0"/>
      <dgm:spPr/>
    </dgm:pt>
    <dgm:pt modelId="{1F94C54E-65E9-4764-A2BE-84A3CB090474}" type="pres">
      <dgm:prSet presAssocID="{FDEAED5E-4332-48C7-B005-8F52C13FFFBD}" presName="childNode" presStyleLbl="node1" presStyleIdx="9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A3D1E27F-DA22-47A0-B354-D2E383DBC223}" type="pres">
      <dgm:prSet presAssocID="{FDEAED5E-4332-48C7-B005-8F52C13FFFBD}" presName="aSpace2" presStyleCnt="0"/>
      <dgm:spPr/>
    </dgm:pt>
    <dgm:pt modelId="{DEED9CC5-9176-45C0-85D2-EEBF7BF50927}" type="pres">
      <dgm:prSet presAssocID="{96280F85-296F-4157-833E-2785449889E2}" presName="childNode" presStyleLbl="node1" presStyleIdx="10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4CE44333-F802-43A1-B967-E10ECE5B2EF3}" type="pres">
      <dgm:prSet presAssocID="{96280F85-296F-4157-833E-2785449889E2}" presName="aSpace2" presStyleCnt="0"/>
      <dgm:spPr/>
    </dgm:pt>
    <dgm:pt modelId="{459B594C-0564-4F72-85D3-5C2DC92A19D3}" type="pres">
      <dgm:prSet presAssocID="{2B033CBD-7B30-4C61-9262-6758B7906711}" presName="childNode" presStyleLbl="node1" presStyleIdx="11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821D5058-D7E1-4D0A-B88B-30DBBE97278A}" type="pres">
      <dgm:prSet presAssocID="{0AE499DE-9326-4F00-B9AB-90DB25A8DAEA}" presName="aSpace" presStyleCnt="0"/>
      <dgm:spPr/>
    </dgm:pt>
    <dgm:pt modelId="{31278C4F-18E2-48F1-BD1B-D83965B35B06}" type="pres">
      <dgm:prSet presAssocID="{BA1F6809-116E-404E-8EA2-1A2E46228822}" presName="compNode" presStyleCnt="0"/>
      <dgm:spPr/>
    </dgm:pt>
    <dgm:pt modelId="{5BC32BDE-DD5A-4C5B-A8D2-8264B24A7B6A}" type="pres">
      <dgm:prSet presAssocID="{BA1F6809-116E-404E-8EA2-1A2E46228822}" presName="aNode" presStyleLbl="bgShp" presStyleIdx="3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E7A3CC7F-0259-456F-90CF-9F2ECB452764}" type="pres">
      <dgm:prSet presAssocID="{BA1F6809-116E-404E-8EA2-1A2E46228822}" presName="textNode" presStyleLbl="bgShp" presStyleIdx="3" presStyleCnt="4"/>
      <dgm:spPr/>
      <dgm:t>
        <a:bodyPr/>
        <a:lstStyle/>
        <a:p>
          <a:endParaRPr lang="cs-CZ"/>
        </a:p>
      </dgm:t>
    </dgm:pt>
    <dgm:pt modelId="{EE668476-6457-48E0-938D-926D1C17DA88}" type="pres">
      <dgm:prSet presAssocID="{BA1F6809-116E-404E-8EA2-1A2E46228822}" presName="compChildNode" presStyleCnt="0"/>
      <dgm:spPr/>
    </dgm:pt>
    <dgm:pt modelId="{7670BD6A-1F9E-454D-9FAF-0F84DC60E3FA}" type="pres">
      <dgm:prSet presAssocID="{BA1F6809-116E-404E-8EA2-1A2E46228822}" presName="theInnerList" presStyleCnt="0"/>
      <dgm:spPr/>
    </dgm:pt>
    <dgm:pt modelId="{D38FCE56-446F-4303-A472-43135719E6C0}" type="pres">
      <dgm:prSet presAssocID="{E1BA175E-5CC1-4072-960A-43E21A22962F}" presName="childNode" presStyleLbl="node1" presStyleIdx="12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66BEE295-FB31-4FE0-99EE-FA91528CC0EE}" type="pres">
      <dgm:prSet presAssocID="{E1BA175E-5CC1-4072-960A-43E21A22962F}" presName="aSpace2" presStyleCnt="0"/>
      <dgm:spPr/>
    </dgm:pt>
    <dgm:pt modelId="{92FEB7DB-9BA2-42C4-84BD-1F6195985505}" type="pres">
      <dgm:prSet presAssocID="{D788BE25-B805-44DD-A3CA-E704C93F06B0}" presName="childNode" presStyleLbl="node1" presStyleIdx="13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23ED85F2-4C2D-49AF-93E8-91128E4FC303}" type="pres">
      <dgm:prSet presAssocID="{D788BE25-B805-44DD-A3CA-E704C93F06B0}" presName="aSpace2" presStyleCnt="0"/>
      <dgm:spPr/>
    </dgm:pt>
    <dgm:pt modelId="{31B75EBD-9BB5-4B19-80AF-8C0C1F7BD614}" type="pres">
      <dgm:prSet presAssocID="{7CD4463B-8F30-4BE8-937D-1608D9DF53B4}" presName="childNode" presStyleLbl="node1" presStyleIdx="14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3B34F2D6-BBA5-47CD-B9F4-1D4E5B9AAB49}" type="pres">
      <dgm:prSet presAssocID="{7CD4463B-8F30-4BE8-937D-1608D9DF53B4}" presName="aSpace2" presStyleCnt="0"/>
      <dgm:spPr/>
    </dgm:pt>
    <dgm:pt modelId="{2F4870F2-4FD5-41BB-AFAE-C13E537EFD5C}" type="pres">
      <dgm:prSet presAssocID="{F55E586C-5670-48BA-9207-3FCD59BBBB7B}" presName="childNode" presStyleLbl="node1" presStyleIdx="15" presStyleCnt="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DBF61279-BD15-4BE4-BAC2-34D1DEC36D93}" type="presOf" srcId="{1E5DB511-6E26-44CB-9C15-4DA40D72E45C}" destId="{9FCAFF1E-C595-474C-AF16-8BBAE65F02FB}" srcOrd="0" destOrd="0" presId="urn:microsoft.com/office/officeart/2005/8/layout/lProcess2"/>
    <dgm:cxn modelId="{1FD32C70-6114-405A-ABA1-56A958A4DF6D}" srcId="{E30A1CE3-B3C2-47AB-966A-CA3F5CB57767}" destId="{EB9DB956-7CD9-4782-A920-123CA7789BA7}" srcOrd="2" destOrd="0" parTransId="{5DA45226-2B95-4BB4-AD4C-FE88111EBBED}" sibTransId="{CAED770E-0A59-45B7-9DB5-F44A16479F4A}"/>
    <dgm:cxn modelId="{5B49E857-102E-478A-8479-4E115B02D53D}" type="presOf" srcId="{489210AD-7D1A-472C-90C3-BBDA338CAD7A}" destId="{7D9461A4-2321-4DC7-82E1-2D8782BB1E0F}" srcOrd="0" destOrd="0" presId="urn:microsoft.com/office/officeart/2005/8/layout/lProcess2"/>
    <dgm:cxn modelId="{029F5ED7-3C8D-4D90-8B95-8507F04E734F}" srcId="{E30A1CE3-B3C2-47AB-966A-CA3F5CB57767}" destId="{0ABBAD18-C0F0-4AB2-BB92-0B39CE284E75}" srcOrd="3" destOrd="0" parTransId="{B10004A5-425A-49F7-ABA3-15B63B5A2B51}" sibTransId="{953B2980-E655-4B52-B6E4-EAD0BAB55184}"/>
    <dgm:cxn modelId="{4823025B-8885-4494-9ECA-FB4442317E44}" srcId="{BA1F6809-116E-404E-8EA2-1A2E46228822}" destId="{7CD4463B-8F30-4BE8-937D-1608D9DF53B4}" srcOrd="2" destOrd="0" parTransId="{0D74E443-704F-4D25-B3C8-79498B22B752}" sibTransId="{2C9B3B5E-C0B0-4C56-9CEC-DAAF5CD051E3}"/>
    <dgm:cxn modelId="{DC834313-7DFA-4D75-BCE5-B30A18C6783E}" type="presOf" srcId="{0AE499DE-9326-4F00-B9AB-90DB25A8DAEA}" destId="{2140A56F-B9D5-478C-B6EF-BB827715ABFB}" srcOrd="0" destOrd="0" presId="urn:microsoft.com/office/officeart/2005/8/layout/lProcess2"/>
    <dgm:cxn modelId="{99625219-BCE1-4185-8759-F6AB8C076688}" type="presOf" srcId="{96280F85-296F-4157-833E-2785449889E2}" destId="{DEED9CC5-9176-45C0-85D2-EEBF7BF50927}" srcOrd="0" destOrd="0" presId="urn:microsoft.com/office/officeart/2005/8/layout/lProcess2"/>
    <dgm:cxn modelId="{AEAA8FBC-763E-4104-A1B4-4F7FACE03891}" type="presOf" srcId="{0AE499DE-9326-4F00-B9AB-90DB25A8DAEA}" destId="{6BF4F3DE-4947-4F6A-87D1-4440CA7F9D2C}" srcOrd="1" destOrd="0" presId="urn:microsoft.com/office/officeart/2005/8/layout/lProcess2"/>
    <dgm:cxn modelId="{FA5CAF65-FA4F-42C8-A318-61B84C7371A6}" srcId="{6239F274-F4BD-4EDF-87C2-CE1853BE7AC4}" destId="{914D62B6-3E9E-4885-8B84-5FD2149DC7DE}" srcOrd="0" destOrd="0" parTransId="{3E4EC11A-6793-4BA0-99EC-433F27918517}" sibTransId="{245C6B50-1200-4703-9721-F227AA202CBE}"/>
    <dgm:cxn modelId="{D9897EA6-FFC1-4CCE-BF32-41336327C7D5}" srcId="{BA1F6809-116E-404E-8EA2-1A2E46228822}" destId="{F55E586C-5670-48BA-9207-3FCD59BBBB7B}" srcOrd="3" destOrd="0" parTransId="{0B953E0D-41D9-4598-8490-9C512035A208}" sibTransId="{48CDFEE9-511B-4C42-B254-43A13EAFF92B}"/>
    <dgm:cxn modelId="{FE78A74A-CD98-491E-9C8B-B6E081C89159}" type="presOf" srcId="{EB9DB956-7CD9-4782-A920-123CA7789BA7}" destId="{B05E9241-6E25-4D47-BD69-E8363F87663D}" srcOrd="0" destOrd="0" presId="urn:microsoft.com/office/officeart/2005/8/layout/lProcess2"/>
    <dgm:cxn modelId="{A9B89E00-5D82-4B31-AD87-2451297E0F30}" srcId="{E30A1CE3-B3C2-47AB-966A-CA3F5CB57767}" destId="{B5B42844-9052-43F6-9BFF-3630F448D54C}" srcOrd="1" destOrd="0" parTransId="{D2155BE9-63EE-461C-AEAB-009EA88C9D73}" sibTransId="{35AD0D9D-CB39-4C9F-BD1F-D45D7DD5BFAB}"/>
    <dgm:cxn modelId="{2A548160-6551-40EF-82E1-D40C363700BA}" type="presOf" srcId="{E30A1CE3-B3C2-47AB-966A-CA3F5CB57767}" destId="{C4BBD5BC-6366-4E51-B309-3B74974392DE}" srcOrd="1" destOrd="0" presId="urn:microsoft.com/office/officeart/2005/8/layout/lProcess2"/>
    <dgm:cxn modelId="{032C81B0-9499-4F77-ADA3-7CC1657D3D73}" srcId="{BA1F6809-116E-404E-8EA2-1A2E46228822}" destId="{D788BE25-B805-44DD-A3CA-E704C93F06B0}" srcOrd="1" destOrd="0" parTransId="{61D8B404-EA75-4350-96F5-00FAF90403EB}" sibTransId="{AE052C2F-6071-4D4C-89F8-F66DA7A24A87}"/>
    <dgm:cxn modelId="{4F1D3C60-1CD6-4629-9631-1E4DD81147D3}" type="presOf" srcId="{F55E586C-5670-48BA-9207-3FCD59BBBB7B}" destId="{2F4870F2-4FD5-41BB-AFAE-C13E537EFD5C}" srcOrd="0" destOrd="0" presId="urn:microsoft.com/office/officeart/2005/8/layout/lProcess2"/>
    <dgm:cxn modelId="{A0F5AD8A-0F9B-4683-9248-F8D14BAD75E1}" srcId="{84A7E3B8-882A-4680-BDB0-8D683821D01A}" destId="{0AE499DE-9326-4F00-B9AB-90DB25A8DAEA}" srcOrd="2" destOrd="0" parTransId="{46227022-6BDB-416B-9028-CE9973B740BC}" sibTransId="{26546EE6-E5F5-4046-BF64-1B042DEA1CE3}"/>
    <dgm:cxn modelId="{5D76B5D1-C642-44A2-8A51-C0049D8D8ECE}" type="presOf" srcId="{FDEAED5E-4332-48C7-B005-8F52C13FFFBD}" destId="{1F94C54E-65E9-4764-A2BE-84A3CB090474}" srcOrd="0" destOrd="0" presId="urn:microsoft.com/office/officeart/2005/8/layout/lProcess2"/>
    <dgm:cxn modelId="{C85CF907-51A7-4A5D-B1EA-0E5A97EA9491}" srcId="{84A7E3B8-882A-4680-BDB0-8D683821D01A}" destId="{6239F274-F4BD-4EDF-87C2-CE1853BE7AC4}" srcOrd="1" destOrd="0" parTransId="{4923CA45-E5E0-41C3-A884-8C953A5336EB}" sibTransId="{05D8A043-C531-4E36-B204-E730A5B5F8FE}"/>
    <dgm:cxn modelId="{59D5053E-7226-46A4-9318-1A27D771E760}" type="presOf" srcId="{914D62B6-3E9E-4885-8B84-5FD2149DC7DE}" destId="{D35B3517-6AE5-4189-A905-40E3BD2B5ADE}" srcOrd="0" destOrd="0" presId="urn:microsoft.com/office/officeart/2005/8/layout/lProcess2"/>
    <dgm:cxn modelId="{0D74F148-6A93-4621-80B3-39D0641771E7}" srcId="{BA1F6809-116E-404E-8EA2-1A2E46228822}" destId="{E1BA175E-5CC1-4072-960A-43E21A22962F}" srcOrd="0" destOrd="0" parTransId="{F74D6F80-78D6-4F7D-8CC5-A30A60FF8DE5}" sibTransId="{04A7ED82-4387-43DA-9CA6-AA3D6F243D0B}"/>
    <dgm:cxn modelId="{72933714-6D40-4E46-944B-D5285EFD8B97}" type="presOf" srcId="{0ABBAD18-C0F0-4AB2-BB92-0B39CE284E75}" destId="{4CC1BC43-86D3-4DFC-BE87-AFA6680505A8}" srcOrd="0" destOrd="0" presId="urn:microsoft.com/office/officeart/2005/8/layout/lProcess2"/>
    <dgm:cxn modelId="{384EB5B8-36F5-4340-941A-61D7529717E4}" type="presOf" srcId="{2B033CBD-7B30-4C61-9262-6758B7906711}" destId="{459B594C-0564-4F72-85D3-5C2DC92A19D3}" srcOrd="0" destOrd="0" presId="urn:microsoft.com/office/officeart/2005/8/layout/lProcess2"/>
    <dgm:cxn modelId="{12C25D46-2512-4CDB-AA4C-EAA0FEEE0A42}" srcId="{6239F274-F4BD-4EDF-87C2-CE1853BE7AC4}" destId="{E46D141B-1AB8-46D2-8B44-5F515DB53A33}" srcOrd="2" destOrd="0" parTransId="{492FE6EE-FE48-41B0-AE0C-2E4F2530826B}" sibTransId="{5B62165D-BF69-4DD5-A7BD-C521474EED34}"/>
    <dgm:cxn modelId="{33198EDD-94F5-40C4-898C-37EFBC2DB6D7}" srcId="{0AE499DE-9326-4F00-B9AB-90DB25A8DAEA}" destId="{FDEAED5E-4332-48C7-B005-8F52C13FFFBD}" srcOrd="1" destOrd="0" parTransId="{96E08B8C-0477-40E6-97C3-BB87F416CF4E}" sibTransId="{E28E6D4A-A755-4A6A-AD7A-402E43AB7448}"/>
    <dgm:cxn modelId="{E31AAD68-EEDD-46BD-8471-A0A1CFC18F61}" type="presOf" srcId="{6239F274-F4BD-4EDF-87C2-CE1853BE7AC4}" destId="{2461BD59-E7F2-462B-AF4D-8DBEC91DD6F9}" srcOrd="1" destOrd="0" presId="urn:microsoft.com/office/officeart/2005/8/layout/lProcess2"/>
    <dgm:cxn modelId="{3088D152-1519-46EB-B10A-247473AF57BD}" type="presOf" srcId="{E1BA175E-5CC1-4072-960A-43E21A22962F}" destId="{D38FCE56-446F-4303-A472-43135719E6C0}" srcOrd="0" destOrd="0" presId="urn:microsoft.com/office/officeart/2005/8/layout/lProcess2"/>
    <dgm:cxn modelId="{AF6021FA-DFE9-42A7-9774-60644014923D}" type="presOf" srcId="{BA1F6809-116E-404E-8EA2-1A2E46228822}" destId="{E7A3CC7F-0259-456F-90CF-9F2ECB452764}" srcOrd="1" destOrd="0" presId="urn:microsoft.com/office/officeart/2005/8/layout/lProcess2"/>
    <dgm:cxn modelId="{30087ACA-5CBA-47A4-8042-0FF2F4AEC913}" type="presOf" srcId="{BA1F6809-116E-404E-8EA2-1A2E46228822}" destId="{5BC32BDE-DD5A-4C5B-A8D2-8264B24A7B6A}" srcOrd="0" destOrd="0" presId="urn:microsoft.com/office/officeart/2005/8/layout/lProcess2"/>
    <dgm:cxn modelId="{C3FF7EF4-8C1A-4337-9CA0-03A519E5C5D4}" type="presOf" srcId="{7CD4463B-8F30-4BE8-937D-1608D9DF53B4}" destId="{31B75EBD-9BB5-4B19-80AF-8C0C1F7BD614}" srcOrd="0" destOrd="0" presId="urn:microsoft.com/office/officeart/2005/8/layout/lProcess2"/>
    <dgm:cxn modelId="{5E407D8B-67DE-413D-A730-85F7CA381848}" srcId="{6239F274-F4BD-4EDF-87C2-CE1853BE7AC4}" destId="{489210AD-7D1A-472C-90C3-BBDA338CAD7A}" srcOrd="1" destOrd="0" parTransId="{1036755A-35B4-4139-B423-9D68C24A2DA1}" sibTransId="{28C23287-BADF-4DC4-B993-8563602E8F57}"/>
    <dgm:cxn modelId="{B4D8DBFB-4F41-40E6-954C-A3F3A3CA05CF}" srcId="{0AE499DE-9326-4F00-B9AB-90DB25A8DAEA}" destId="{6D1CDF6D-F0DC-4C86-8049-BF74B61F94D3}" srcOrd="0" destOrd="0" parTransId="{08DA8A5D-4CFD-4043-934F-CFA12450AE2B}" sibTransId="{20D6B819-A9AB-44D6-84DE-1256A59C0890}"/>
    <dgm:cxn modelId="{6F0AC838-A7E2-45E4-9ED2-637C2FF55B60}" type="presOf" srcId="{D788BE25-B805-44DD-A3CA-E704C93F06B0}" destId="{92FEB7DB-9BA2-42C4-84BD-1F6195985505}" srcOrd="0" destOrd="0" presId="urn:microsoft.com/office/officeart/2005/8/layout/lProcess2"/>
    <dgm:cxn modelId="{F3ABA26D-1A21-4C1F-BEE1-C1A5504C0249}" type="presOf" srcId="{B5B42844-9052-43F6-9BFF-3630F448D54C}" destId="{02D7045A-2582-4490-B7A2-D4CB1BD01878}" srcOrd="0" destOrd="0" presId="urn:microsoft.com/office/officeart/2005/8/layout/lProcess2"/>
    <dgm:cxn modelId="{04F6F187-C20F-4343-AAC6-B8F2FCDD3E2C}" type="presOf" srcId="{6239F274-F4BD-4EDF-87C2-CE1853BE7AC4}" destId="{34C99323-5CC9-4DDF-A86D-13E3055E7612}" srcOrd="0" destOrd="0" presId="urn:microsoft.com/office/officeart/2005/8/layout/lProcess2"/>
    <dgm:cxn modelId="{0FC9DC7E-816E-4C6A-A96C-6CF31CB3B864}" srcId="{84A7E3B8-882A-4680-BDB0-8D683821D01A}" destId="{BA1F6809-116E-404E-8EA2-1A2E46228822}" srcOrd="3" destOrd="0" parTransId="{2BCA6C4B-EE40-4A6D-8CB3-4C6AF70F9D89}" sibTransId="{CE6B2E4B-D870-4ABF-BFE7-7A501B4904BF}"/>
    <dgm:cxn modelId="{AB07A62E-191B-4B71-96B7-7F1DCA85D453}" srcId="{E30A1CE3-B3C2-47AB-966A-CA3F5CB57767}" destId="{1E5DB511-6E26-44CB-9C15-4DA40D72E45C}" srcOrd="4" destOrd="0" parTransId="{CC9B2D23-3291-485C-A0AF-F7F2A7DBA8A9}" sibTransId="{D7ADFDF5-FAF7-4349-BBD6-DBD3DB5EAE73}"/>
    <dgm:cxn modelId="{B71E00A8-DC4B-4A2B-8714-7B36F35C9BCC}" srcId="{0AE499DE-9326-4F00-B9AB-90DB25A8DAEA}" destId="{2B033CBD-7B30-4C61-9262-6758B7906711}" srcOrd="3" destOrd="0" parTransId="{1FBD251F-0401-4D55-A534-12BD5C6641FA}" sibTransId="{9771F180-FB1C-4E78-9B61-23C6F59FD48E}"/>
    <dgm:cxn modelId="{63D90647-AB84-4391-BBD6-DEB27A191092}" type="presOf" srcId="{84A7E3B8-882A-4680-BDB0-8D683821D01A}" destId="{00C3DF86-1CE9-46D0-B0D4-9AF8A7D202C1}" srcOrd="0" destOrd="0" presId="urn:microsoft.com/office/officeart/2005/8/layout/lProcess2"/>
    <dgm:cxn modelId="{FED27094-8D3E-42C9-965E-47A79E2F08FB}" srcId="{84A7E3B8-882A-4680-BDB0-8D683821D01A}" destId="{E30A1CE3-B3C2-47AB-966A-CA3F5CB57767}" srcOrd="0" destOrd="0" parTransId="{15A526AE-7404-4099-B403-64B7FCD083A4}" sibTransId="{56CF31FF-DAB9-48A3-8E7D-40653386FE55}"/>
    <dgm:cxn modelId="{0AA3735A-A22B-4744-B9EF-E075BF083C55}" type="presOf" srcId="{E46D141B-1AB8-46D2-8B44-5F515DB53A33}" destId="{9F69A4DF-758F-4FD3-AD21-4D3EC3E1A109}" srcOrd="0" destOrd="0" presId="urn:microsoft.com/office/officeart/2005/8/layout/lProcess2"/>
    <dgm:cxn modelId="{5B9E641C-44B6-468A-9AF6-3F22792490B7}" srcId="{0AE499DE-9326-4F00-B9AB-90DB25A8DAEA}" destId="{96280F85-296F-4157-833E-2785449889E2}" srcOrd="2" destOrd="0" parTransId="{FC44501A-5FD7-4B32-88DB-5EAB0AF36858}" sibTransId="{4FC0A179-028C-486D-96A7-6693B416DFC2}"/>
    <dgm:cxn modelId="{1A5D5448-1F38-41AF-BD37-D0923BDC645C}" type="presOf" srcId="{6D1CDF6D-F0DC-4C86-8049-BF74B61F94D3}" destId="{05C205FB-6D1C-409B-B652-89806E6135EF}" srcOrd="0" destOrd="0" presId="urn:microsoft.com/office/officeart/2005/8/layout/lProcess2"/>
    <dgm:cxn modelId="{EDBDB0F7-3028-416D-B505-33F1540637E3}" type="presOf" srcId="{6051F0EC-9B67-4E4C-B3B7-24F8EC3A3411}" destId="{6152222A-3839-44AF-8B05-F04FE2015672}" srcOrd="0" destOrd="0" presId="urn:microsoft.com/office/officeart/2005/8/layout/lProcess2"/>
    <dgm:cxn modelId="{86CB74F5-2A9D-4656-8261-F1D8F0926B7F}" type="presOf" srcId="{E30A1CE3-B3C2-47AB-966A-CA3F5CB57767}" destId="{52CC46B8-86E0-4BEB-8019-9FA70E350259}" srcOrd="0" destOrd="0" presId="urn:microsoft.com/office/officeart/2005/8/layout/lProcess2"/>
    <dgm:cxn modelId="{3BF85A58-64E2-46AE-85A1-D0B38A580150}" srcId="{E30A1CE3-B3C2-47AB-966A-CA3F5CB57767}" destId="{6051F0EC-9B67-4E4C-B3B7-24F8EC3A3411}" srcOrd="0" destOrd="0" parTransId="{B039CA20-326D-40B6-BB4D-E720A5613C3D}" sibTransId="{0C9030BA-E1BA-4D0F-959F-CEB0CE52386D}"/>
    <dgm:cxn modelId="{AAA8A052-DBA5-43C8-91FB-572400B71517}" type="presParOf" srcId="{00C3DF86-1CE9-46D0-B0D4-9AF8A7D202C1}" destId="{F8B68822-8C21-4596-A39F-EB1D4E6E9B59}" srcOrd="0" destOrd="0" presId="urn:microsoft.com/office/officeart/2005/8/layout/lProcess2"/>
    <dgm:cxn modelId="{7F3ADF96-55E4-47AA-97A8-D2B9D03AF76A}" type="presParOf" srcId="{F8B68822-8C21-4596-A39F-EB1D4E6E9B59}" destId="{52CC46B8-86E0-4BEB-8019-9FA70E350259}" srcOrd="0" destOrd="0" presId="urn:microsoft.com/office/officeart/2005/8/layout/lProcess2"/>
    <dgm:cxn modelId="{1E1E0985-6869-471D-9AF9-8CAA4E42A45E}" type="presParOf" srcId="{F8B68822-8C21-4596-A39F-EB1D4E6E9B59}" destId="{C4BBD5BC-6366-4E51-B309-3B74974392DE}" srcOrd="1" destOrd="0" presId="urn:microsoft.com/office/officeart/2005/8/layout/lProcess2"/>
    <dgm:cxn modelId="{C6601B79-E5A3-4F0F-B243-9A646CB1606E}" type="presParOf" srcId="{F8B68822-8C21-4596-A39F-EB1D4E6E9B59}" destId="{D40E8BFB-DD30-49E2-8353-7AF89813CAB2}" srcOrd="2" destOrd="0" presId="urn:microsoft.com/office/officeart/2005/8/layout/lProcess2"/>
    <dgm:cxn modelId="{7C1D5B8F-9A6B-4909-852A-D2ACA52B9CAF}" type="presParOf" srcId="{D40E8BFB-DD30-49E2-8353-7AF89813CAB2}" destId="{4058A02B-DC08-46C3-AAE3-211E769C9521}" srcOrd="0" destOrd="0" presId="urn:microsoft.com/office/officeart/2005/8/layout/lProcess2"/>
    <dgm:cxn modelId="{A5615A8B-7FEA-4294-B742-30AF6F273218}" type="presParOf" srcId="{4058A02B-DC08-46C3-AAE3-211E769C9521}" destId="{6152222A-3839-44AF-8B05-F04FE2015672}" srcOrd="0" destOrd="0" presId="urn:microsoft.com/office/officeart/2005/8/layout/lProcess2"/>
    <dgm:cxn modelId="{B6F3065F-686F-4263-8529-E9D8F7B2E101}" type="presParOf" srcId="{4058A02B-DC08-46C3-AAE3-211E769C9521}" destId="{5549B62A-5D5B-4C47-A777-F96FA0C4150A}" srcOrd="1" destOrd="0" presId="urn:microsoft.com/office/officeart/2005/8/layout/lProcess2"/>
    <dgm:cxn modelId="{F92B7BF5-28C7-4228-8A63-83705F5E0457}" type="presParOf" srcId="{4058A02B-DC08-46C3-AAE3-211E769C9521}" destId="{02D7045A-2582-4490-B7A2-D4CB1BD01878}" srcOrd="2" destOrd="0" presId="urn:microsoft.com/office/officeart/2005/8/layout/lProcess2"/>
    <dgm:cxn modelId="{F210E46F-0A9D-4EBB-A3D0-041CB2000912}" type="presParOf" srcId="{4058A02B-DC08-46C3-AAE3-211E769C9521}" destId="{013AC5F3-2A98-4667-B6A8-4CF652DC33C1}" srcOrd="3" destOrd="0" presId="urn:microsoft.com/office/officeart/2005/8/layout/lProcess2"/>
    <dgm:cxn modelId="{600D3BE9-6F5A-4A4D-AB7C-06C79F9625A4}" type="presParOf" srcId="{4058A02B-DC08-46C3-AAE3-211E769C9521}" destId="{B05E9241-6E25-4D47-BD69-E8363F87663D}" srcOrd="4" destOrd="0" presId="urn:microsoft.com/office/officeart/2005/8/layout/lProcess2"/>
    <dgm:cxn modelId="{2E86367E-25F1-4073-9B93-D157F4236357}" type="presParOf" srcId="{4058A02B-DC08-46C3-AAE3-211E769C9521}" destId="{897AA6D7-E93D-4F2E-8AD1-E2E54177506E}" srcOrd="5" destOrd="0" presId="urn:microsoft.com/office/officeart/2005/8/layout/lProcess2"/>
    <dgm:cxn modelId="{4E1EE665-6935-4B76-A201-A78D39B6C899}" type="presParOf" srcId="{4058A02B-DC08-46C3-AAE3-211E769C9521}" destId="{4CC1BC43-86D3-4DFC-BE87-AFA6680505A8}" srcOrd="6" destOrd="0" presId="urn:microsoft.com/office/officeart/2005/8/layout/lProcess2"/>
    <dgm:cxn modelId="{E308890E-2ECA-42D4-AD90-C930354181D0}" type="presParOf" srcId="{4058A02B-DC08-46C3-AAE3-211E769C9521}" destId="{896E6DD3-B68C-49CE-8F8F-93ECF869C168}" srcOrd="7" destOrd="0" presId="urn:microsoft.com/office/officeart/2005/8/layout/lProcess2"/>
    <dgm:cxn modelId="{44D11450-18BE-495E-9130-63874743E585}" type="presParOf" srcId="{4058A02B-DC08-46C3-AAE3-211E769C9521}" destId="{9FCAFF1E-C595-474C-AF16-8BBAE65F02FB}" srcOrd="8" destOrd="0" presId="urn:microsoft.com/office/officeart/2005/8/layout/lProcess2"/>
    <dgm:cxn modelId="{48B4ED9F-D518-45FC-8DC3-01AB8DDBD8B4}" type="presParOf" srcId="{00C3DF86-1CE9-46D0-B0D4-9AF8A7D202C1}" destId="{87C7AE76-6C83-442E-A340-4E7396AADE1D}" srcOrd="1" destOrd="0" presId="urn:microsoft.com/office/officeart/2005/8/layout/lProcess2"/>
    <dgm:cxn modelId="{160BA271-8589-4CFB-B987-D427BCE773AC}" type="presParOf" srcId="{00C3DF86-1CE9-46D0-B0D4-9AF8A7D202C1}" destId="{4CA0A905-552F-438E-BF3E-F366825CE138}" srcOrd="2" destOrd="0" presId="urn:microsoft.com/office/officeart/2005/8/layout/lProcess2"/>
    <dgm:cxn modelId="{7D1F80A1-0507-450A-A057-9BE440F3245D}" type="presParOf" srcId="{4CA0A905-552F-438E-BF3E-F366825CE138}" destId="{34C99323-5CC9-4DDF-A86D-13E3055E7612}" srcOrd="0" destOrd="0" presId="urn:microsoft.com/office/officeart/2005/8/layout/lProcess2"/>
    <dgm:cxn modelId="{C8C8C960-9217-4C7B-A981-6DA5063D3D3E}" type="presParOf" srcId="{4CA0A905-552F-438E-BF3E-F366825CE138}" destId="{2461BD59-E7F2-462B-AF4D-8DBEC91DD6F9}" srcOrd="1" destOrd="0" presId="urn:microsoft.com/office/officeart/2005/8/layout/lProcess2"/>
    <dgm:cxn modelId="{ABC37238-E1D4-462F-AFC7-80BA2F57E0E9}" type="presParOf" srcId="{4CA0A905-552F-438E-BF3E-F366825CE138}" destId="{CE0D4CF5-BBC1-40B2-9686-41B99BE4F59A}" srcOrd="2" destOrd="0" presId="urn:microsoft.com/office/officeart/2005/8/layout/lProcess2"/>
    <dgm:cxn modelId="{91D9234B-28C5-417D-B8FE-76E336462B28}" type="presParOf" srcId="{CE0D4CF5-BBC1-40B2-9686-41B99BE4F59A}" destId="{8056DA89-2448-4284-9AF5-DF93130125D5}" srcOrd="0" destOrd="0" presId="urn:microsoft.com/office/officeart/2005/8/layout/lProcess2"/>
    <dgm:cxn modelId="{260265B2-9D7A-471C-A8BE-BCD94DD3F08F}" type="presParOf" srcId="{8056DA89-2448-4284-9AF5-DF93130125D5}" destId="{D35B3517-6AE5-4189-A905-40E3BD2B5ADE}" srcOrd="0" destOrd="0" presId="urn:microsoft.com/office/officeart/2005/8/layout/lProcess2"/>
    <dgm:cxn modelId="{216F3ED7-159B-4DCB-AAC7-17C9235C8FAB}" type="presParOf" srcId="{8056DA89-2448-4284-9AF5-DF93130125D5}" destId="{2FAEF8D1-F6AF-4F30-937E-AAC64DF83536}" srcOrd="1" destOrd="0" presId="urn:microsoft.com/office/officeart/2005/8/layout/lProcess2"/>
    <dgm:cxn modelId="{C59BECCA-4DEF-4BB2-B225-CCB392448EF8}" type="presParOf" srcId="{8056DA89-2448-4284-9AF5-DF93130125D5}" destId="{7D9461A4-2321-4DC7-82E1-2D8782BB1E0F}" srcOrd="2" destOrd="0" presId="urn:microsoft.com/office/officeart/2005/8/layout/lProcess2"/>
    <dgm:cxn modelId="{4D7073A9-9B84-475F-9931-E017F05EE540}" type="presParOf" srcId="{8056DA89-2448-4284-9AF5-DF93130125D5}" destId="{15AC714D-413A-4629-A9E8-EB0CC5D2DEDB}" srcOrd="3" destOrd="0" presId="urn:microsoft.com/office/officeart/2005/8/layout/lProcess2"/>
    <dgm:cxn modelId="{42991C94-8E5B-4772-8CA5-6ACCFF9458B2}" type="presParOf" srcId="{8056DA89-2448-4284-9AF5-DF93130125D5}" destId="{9F69A4DF-758F-4FD3-AD21-4D3EC3E1A109}" srcOrd="4" destOrd="0" presId="urn:microsoft.com/office/officeart/2005/8/layout/lProcess2"/>
    <dgm:cxn modelId="{308DAD0F-177C-418F-AC08-5CCCBD4E46A3}" type="presParOf" srcId="{00C3DF86-1CE9-46D0-B0D4-9AF8A7D202C1}" destId="{0841731E-DEF8-4298-96B7-299E3D514855}" srcOrd="3" destOrd="0" presId="urn:microsoft.com/office/officeart/2005/8/layout/lProcess2"/>
    <dgm:cxn modelId="{46C1F0E1-4D1D-437E-B2ED-15B5AC9A66DF}" type="presParOf" srcId="{00C3DF86-1CE9-46D0-B0D4-9AF8A7D202C1}" destId="{27CBBF83-54C1-499E-869E-4D180C0BB27F}" srcOrd="4" destOrd="0" presId="urn:microsoft.com/office/officeart/2005/8/layout/lProcess2"/>
    <dgm:cxn modelId="{47B2E64F-AB99-421B-B94F-346F1BA93D4F}" type="presParOf" srcId="{27CBBF83-54C1-499E-869E-4D180C0BB27F}" destId="{2140A56F-B9D5-478C-B6EF-BB827715ABFB}" srcOrd="0" destOrd="0" presId="urn:microsoft.com/office/officeart/2005/8/layout/lProcess2"/>
    <dgm:cxn modelId="{3C101092-3114-4F08-9983-45EBAC74BE43}" type="presParOf" srcId="{27CBBF83-54C1-499E-869E-4D180C0BB27F}" destId="{6BF4F3DE-4947-4F6A-87D1-4440CA7F9D2C}" srcOrd="1" destOrd="0" presId="urn:microsoft.com/office/officeart/2005/8/layout/lProcess2"/>
    <dgm:cxn modelId="{A546982C-6EAD-4B99-A4B2-92DAE892E035}" type="presParOf" srcId="{27CBBF83-54C1-499E-869E-4D180C0BB27F}" destId="{4037B352-0943-4A09-B350-CAA747D947EF}" srcOrd="2" destOrd="0" presId="urn:microsoft.com/office/officeart/2005/8/layout/lProcess2"/>
    <dgm:cxn modelId="{7A9BB7F1-8832-49AA-9584-38B49D1D7869}" type="presParOf" srcId="{4037B352-0943-4A09-B350-CAA747D947EF}" destId="{F75EF016-5E24-4EC3-85A7-389C65875D16}" srcOrd="0" destOrd="0" presId="urn:microsoft.com/office/officeart/2005/8/layout/lProcess2"/>
    <dgm:cxn modelId="{D8EAC021-E99B-4E49-B91A-E156140D6B6A}" type="presParOf" srcId="{F75EF016-5E24-4EC3-85A7-389C65875D16}" destId="{05C205FB-6D1C-409B-B652-89806E6135EF}" srcOrd="0" destOrd="0" presId="urn:microsoft.com/office/officeart/2005/8/layout/lProcess2"/>
    <dgm:cxn modelId="{4EF2789E-01AD-4B0B-A5D5-9F53399CDCE2}" type="presParOf" srcId="{F75EF016-5E24-4EC3-85A7-389C65875D16}" destId="{46DE86D4-5FC1-417D-9545-4DBD3BDBB7E4}" srcOrd="1" destOrd="0" presId="urn:microsoft.com/office/officeart/2005/8/layout/lProcess2"/>
    <dgm:cxn modelId="{1AC7DB17-9087-47CF-8F63-1BE838734337}" type="presParOf" srcId="{F75EF016-5E24-4EC3-85A7-389C65875D16}" destId="{1F94C54E-65E9-4764-A2BE-84A3CB090474}" srcOrd="2" destOrd="0" presId="urn:microsoft.com/office/officeart/2005/8/layout/lProcess2"/>
    <dgm:cxn modelId="{04B45CF5-7534-4159-9252-4CD1CA7AC72A}" type="presParOf" srcId="{F75EF016-5E24-4EC3-85A7-389C65875D16}" destId="{A3D1E27F-DA22-47A0-B354-D2E383DBC223}" srcOrd="3" destOrd="0" presId="urn:microsoft.com/office/officeart/2005/8/layout/lProcess2"/>
    <dgm:cxn modelId="{859F9E3D-C7C6-4B73-87F5-44CDB49E5E6B}" type="presParOf" srcId="{F75EF016-5E24-4EC3-85A7-389C65875D16}" destId="{DEED9CC5-9176-45C0-85D2-EEBF7BF50927}" srcOrd="4" destOrd="0" presId="urn:microsoft.com/office/officeart/2005/8/layout/lProcess2"/>
    <dgm:cxn modelId="{70861575-CAA1-4CA8-915E-C6FEFBE68DDE}" type="presParOf" srcId="{F75EF016-5E24-4EC3-85A7-389C65875D16}" destId="{4CE44333-F802-43A1-B967-E10ECE5B2EF3}" srcOrd="5" destOrd="0" presId="urn:microsoft.com/office/officeart/2005/8/layout/lProcess2"/>
    <dgm:cxn modelId="{FD3D79F6-2091-4140-B7B3-6D971819E5B2}" type="presParOf" srcId="{F75EF016-5E24-4EC3-85A7-389C65875D16}" destId="{459B594C-0564-4F72-85D3-5C2DC92A19D3}" srcOrd="6" destOrd="0" presId="urn:microsoft.com/office/officeart/2005/8/layout/lProcess2"/>
    <dgm:cxn modelId="{981CCC2B-B2BC-485B-9EC4-011B66F1B36C}" type="presParOf" srcId="{00C3DF86-1CE9-46D0-B0D4-9AF8A7D202C1}" destId="{821D5058-D7E1-4D0A-B88B-30DBBE97278A}" srcOrd="5" destOrd="0" presId="urn:microsoft.com/office/officeart/2005/8/layout/lProcess2"/>
    <dgm:cxn modelId="{BE146A1A-C19A-4568-B79C-0E490781275A}" type="presParOf" srcId="{00C3DF86-1CE9-46D0-B0D4-9AF8A7D202C1}" destId="{31278C4F-18E2-48F1-BD1B-D83965B35B06}" srcOrd="6" destOrd="0" presId="urn:microsoft.com/office/officeart/2005/8/layout/lProcess2"/>
    <dgm:cxn modelId="{483004DB-AEA6-4BD4-B81B-411DC00A8B65}" type="presParOf" srcId="{31278C4F-18E2-48F1-BD1B-D83965B35B06}" destId="{5BC32BDE-DD5A-4C5B-A8D2-8264B24A7B6A}" srcOrd="0" destOrd="0" presId="urn:microsoft.com/office/officeart/2005/8/layout/lProcess2"/>
    <dgm:cxn modelId="{137FA6D0-DF9C-4D12-87EE-20460E974398}" type="presParOf" srcId="{31278C4F-18E2-48F1-BD1B-D83965B35B06}" destId="{E7A3CC7F-0259-456F-90CF-9F2ECB452764}" srcOrd="1" destOrd="0" presId="urn:microsoft.com/office/officeart/2005/8/layout/lProcess2"/>
    <dgm:cxn modelId="{9BE3EEDB-5379-4BC4-8D6E-12D21D02553E}" type="presParOf" srcId="{31278C4F-18E2-48F1-BD1B-D83965B35B06}" destId="{EE668476-6457-48E0-938D-926D1C17DA88}" srcOrd="2" destOrd="0" presId="urn:microsoft.com/office/officeart/2005/8/layout/lProcess2"/>
    <dgm:cxn modelId="{FCC59536-80D8-4987-8CD3-893FC0EBCBD6}" type="presParOf" srcId="{EE668476-6457-48E0-938D-926D1C17DA88}" destId="{7670BD6A-1F9E-454D-9FAF-0F84DC60E3FA}" srcOrd="0" destOrd="0" presId="urn:microsoft.com/office/officeart/2005/8/layout/lProcess2"/>
    <dgm:cxn modelId="{249A27B6-670C-4C9A-B082-AF7FA4BEC091}" type="presParOf" srcId="{7670BD6A-1F9E-454D-9FAF-0F84DC60E3FA}" destId="{D38FCE56-446F-4303-A472-43135719E6C0}" srcOrd="0" destOrd="0" presId="urn:microsoft.com/office/officeart/2005/8/layout/lProcess2"/>
    <dgm:cxn modelId="{9859B876-0C64-4D78-80AB-236625E28ACD}" type="presParOf" srcId="{7670BD6A-1F9E-454D-9FAF-0F84DC60E3FA}" destId="{66BEE295-FB31-4FE0-99EE-FA91528CC0EE}" srcOrd="1" destOrd="0" presId="urn:microsoft.com/office/officeart/2005/8/layout/lProcess2"/>
    <dgm:cxn modelId="{92E74E07-B60C-47E0-AF80-CD14EF27E5DF}" type="presParOf" srcId="{7670BD6A-1F9E-454D-9FAF-0F84DC60E3FA}" destId="{92FEB7DB-9BA2-42C4-84BD-1F6195985505}" srcOrd="2" destOrd="0" presId="urn:microsoft.com/office/officeart/2005/8/layout/lProcess2"/>
    <dgm:cxn modelId="{D95EF4A8-0B27-4E1E-9FBC-BBFEB9D4E627}" type="presParOf" srcId="{7670BD6A-1F9E-454D-9FAF-0F84DC60E3FA}" destId="{23ED85F2-4C2D-49AF-93E8-91128E4FC303}" srcOrd="3" destOrd="0" presId="urn:microsoft.com/office/officeart/2005/8/layout/lProcess2"/>
    <dgm:cxn modelId="{4B29E378-178C-49A6-B171-468977FDBC2C}" type="presParOf" srcId="{7670BD6A-1F9E-454D-9FAF-0F84DC60E3FA}" destId="{31B75EBD-9BB5-4B19-80AF-8C0C1F7BD614}" srcOrd="4" destOrd="0" presId="urn:microsoft.com/office/officeart/2005/8/layout/lProcess2"/>
    <dgm:cxn modelId="{7F1DF90D-0A4E-4E17-A612-3438C58CAA96}" type="presParOf" srcId="{7670BD6A-1F9E-454D-9FAF-0F84DC60E3FA}" destId="{3B34F2D6-BBA5-47CD-B9F4-1D4E5B9AAB49}" srcOrd="5" destOrd="0" presId="urn:microsoft.com/office/officeart/2005/8/layout/lProcess2"/>
    <dgm:cxn modelId="{21221573-C6F8-4F63-9CFB-4DACA674BCB3}" type="presParOf" srcId="{7670BD6A-1F9E-454D-9FAF-0F84DC60E3FA}" destId="{2F4870F2-4FD5-41BB-AFAE-C13E537EFD5C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1A989D-228B-475B-BCD6-C1DF33C23FC0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F1C106E-EA3E-4F68-A985-63D2CE12F4EA}">
      <dgm:prSet phldrT="[Text]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accent6"/>
              </a:solidFill>
            </a:rPr>
            <a:t>SLUŽBY ZDARMA</a:t>
          </a:r>
          <a:endParaRPr lang="cs-CZ" b="1" dirty="0">
            <a:solidFill>
              <a:schemeClr val="accent6"/>
            </a:solidFill>
          </a:endParaRPr>
        </a:p>
      </dgm:t>
    </dgm:pt>
    <dgm:pt modelId="{04394271-3B86-40C1-892B-9A86C73C53A0}" type="parTrans" cxnId="{9E9100C3-B173-4B09-A7C8-E50593649E13}">
      <dgm:prSet/>
      <dgm:spPr/>
      <dgm:t>
        <a:bodyPr/>
        <a:lstStyle/>
        <a:p>
          <a:endParaRPr lang="cs-CZ"/>
        </a:p>
      </dgm:t>
    </dgm:pt>
    <dgm:pt modelId="{4743994C-5C4C-4007-8DAE-101E36AA70F4}" type="sibTrans" cxnId="{9E9100C3-B173-4B09-A7C8-E50593649E13}">
      <dgm:prSet/>
      <dgm:spPr/>
      <dgm:t>
        <a:bodyPr/>
        <a:lstStyle/>
        <a:p>
          <a:endParaRPr lang="cs-CZ"/>
        </a:p>
      </dgm:t>
    </dgm:pt>
    <dgm:pt modelId="{7D2D01D8-1A6F-401C-B035-A7ECC82492B8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NOVINKY</a:t>
          </a:r>
          <a:endParaRPr lang="cs-CZ" b="1" dirty="0">
            <a:solidFill>
              <a:schemeClr val="bg1"/>
            </a:solidFill>
          </a:endParaRPr>
        </a:p>
      </dgm:t>
    </dgm:pt>
    <dgm:pt modelId="{A3684E8F-3221-4958-8E79-E2D77FDBED4E}" type="parTrans" cxnId="{BE1B3D11-1F87-4448-8A83-D8E326CAED53}">
      <dgm:prSet/>
      <dgm:spPr/>
      <dgm:t>
        <a:bodyPr/>
        <a:lstStyle/>
        <a:p>
          <a:endParaRPr lang="cs-CZ"/>
        </a:p>
      </dgm:t>
    </dgm:pt>
    <dgm:pt modelId="{6ACE4399-9BEA-49C1-A397-F942C9A518FE}" type="sibTrans" cxnId="{BE1B3D11-1F87-4448-8A83-D8E326CAED53}">
      <dgm:prSet/>
      <dgm:spPr/>
      <dgm:t>
        <a:bodyPr/>
        <a:lstStyle/>
        <a:p>
          <a:endParaRPr lang="cs-CZ"/>
        </a:p>
      </dgm:t>
    </dgm:pt>
    <dgm:pt modelId="{CE1042C7-D11C-4E88-A856-83C963D05A54}">
      <dgm:prSet phldrT="[Text]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accent6"/>
              </a:solidFill>
            </a:rPr>
            <a:t>SLUŽBY V RÁMCI EXPORTNÍCH BALÍČKŮ</a:t>
          </a:r>
        </a:p>
      </dgm:t>
    </dgm:pt>
    <dgm:pt modelId="{CA01DAEE-BDE5-4710-B9C7-A7A7BD909946}" type="parTrans" cxnId="{02CEE250-586B-4579-BD17-BA08099E5F3F}">
      <dgm:prSet/>
      <dgm:spPr/>
      <dgm:t>
        <a:bodyPr/>
        <a:lstStyle/>
        <a:p>
          <a:endParaRPr lang="cs-CZ"/>
        </a:p>
      </dgm:t>
    </dgm:pt>
    <dgm:pt modelId="{8342C8BC-049C-4A22-B232-8FD16EC128E1}" type="sibTrans" cxnId="{02CEE250-586B-4579-BD17-BA08099E5F3F}">
      <dgm:prSet/>
      <dgm:spPr/>
      <dgm:t>
        <a:bodyPr/>
        <a:lstStyle/>
        <a:p>
          <a:endParaRPr lang="cs-CZ"/>
        </a:p>
      </dgm:t>
    </dgm:pt>
    <dgm:pt modelId="{D371988D-09FB-48DB-82CA-1EAE494BA94C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OBOROVÝ A TERITORIÁLNÍ SCREENING</a:t>
          </a:r>
          <a:endParaRPr lang="cs-CZ" b="1" dirty="0">
            <a:solidFill>
              <a:schemeClr val="bg1"/>
            </a:solidFill>
          </a:endParaRPr>
        </a:p>
      </dgm:t>
    </dgm:pt>
    <dgm:pt modelId="{E854996C-D3A1-4356-BFF9-F5A6AA0213EA}" type="parTrans" cxnId="{2A9F672B-11BB-4F14-AA5B-73D835E55EF4}">
      <dgm:prSet/>
      <dgm:spPr/>
      <dgm:t>
        <a:bodyPr/>
        <a:lstStyle/>
        <a:p>
          <a:endParaRPr lang="cs-CZ"/>
        </a:p>
      </dgm:t>
    </dgm:pt>
    <dgm:pt modelId="{F9C74AC5-DC1F-407A-820B-D4BAA3DC824B}" type="sibTrans" cxnId="{2A9F672B-11BB-4F14-AA5B-73D835E55EF4}">
      <dgm:prSet/>
      <dgm:spPr/>
      <dgm:t>
        <a:bodyPr/>
        <a:lstStyle/>
        <a:p>
          <a:endParaRPr lang="cs-CZ"/>
        </a:p>
      </dgm:t>
    </dgm:pt>
    <dgm:pt modelId="{54A98CB0-C850-4A47-906F-F4E3C78772B0}">
      <dgm:prSet phldrT="[Text]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accent6"/>
              </a:solidFill>
            </a:rPr>
            <a:t>EXPORTNÍ PŘÍLEŽITOSTI</a:t>
          </a:r>
          <a:endParaRPr lang="cs-CZ" b="1" dirty="0">
            <a:solidFill>
              <a:schemeClr val="accent6"/>
            </a:solidFill>
          </a:endParaRPr>
        </a:p>
      </dgm:t>
    </dgm:pt>
    <dgm:pt modelId="{ECF9C8F6-704C-4BBD-B340-961F140952FE}" type="parTrans" cxnId="{0FA9D460-7033-4B81-B9DB-62E690B6FBE4}">
      <dgm:prSet/>
      <dgm:spPr/>
      <dgm:t>
        <a:bodyPr/>
        <a:lstStyle/>
        <a:p>
          <a:endParaRPr lang="cs-CZ"/>
        </a:p>
      </dgm:t>
    </dgm:pt>
    <dgm:pt modelId="{EB423F88-A659-480E-89F6-F566DF57323C}" type="sibTrans" cxnId="{0FA9D460-7033-4B81-B9DB-62E690B6FBE4}">
      <dgm:prSet/>
      <dgm:spPr/>
      <dgm:t>
        <a:bodyPr/>
        <a:lstStyle/>
        <a:p>
          <a:endParaRPr lang="cs-CZ"/>
        </a:p>
      </dgm:t>
    </dgm:pt>
    <dgm:pt modelId="{028DAC21-7E29-4EE3-80AE-32DA5340DD34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POPTÁVKY</a:t>
          </a:r>
          <a:endParaRPr lang="cs-CZ" b="1" dirty="0">
            <a:solidFill>
              <a:schemeClr val="bg1"/>
            </a:solidFill>
          </a:endParaRPr>
        </a:p>
      </dgm:t>
    </dgm:pt>
    <dgm:pt modelId="{5A9D6AB2-E743-4496-9733-4D85B29B87A0}" type="parTrans" cxnId="{32548119-D80D-436B-B6EE-A797B74AAA17}">
      <dgm:prSet/>
      <dgm:spPr/>
      <dgm:t>
        <a:bodyPr/>
        <a:lstStyle/>
        <a:p>
          <a:endParaRPr lang="cs-CZ"/>
        </a:p>
      </dgm:t>
    </dgm:pt>
    <dgm:pt modelId="{81BB3425-C7A5-4D09-8DE5-A3926501A2D7}" type="sibTrans" cxnId="{32548119-D80D-436B-B6EE-A797B74AAA17}">
      <dgm:prSet/>
      <dgm:spPr/>
      <dgm:t>
        <a:bodyPr/>
        <a:lstStyle/>
        <a:p>
          <a:endParaRPr lang="cs-CZ"/>
        </a:p>
      </dgm:t>
    </dgm:pt>
    <dgm:pt modelId="{D60AFA0E-9848-4570-BA89-2AEAA6943D2E}">
      <dgm:prSet phldrT="[Text]"/>
      <dgm:spPr>
        <a:solidFill>
          <a:schemeClr val="bg2">
            <a:lumMod val="95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accent6"/>
              </a:solidFill>
            </a:rPr>
            <a:t>PODPORA PRŮMYSLOVÉHO DESIGNU</a:t>
          </a:r>
          <a:endParaRPr lang="cs-CZ" b="1" dirty="0">
            <a:solidFill>
              <a:schemeClr val="accent6"/>
            </a:solidFill>
          </a:endParaRPr>
        </a:p>
      </dgm:t>
    </dgm:pt>
    <dgm:pt modelId="{01330193-C740-4EED-AF53-FF6F7C0D7E60}" type="parTrans" cxnId="{AEC99FAF-0790-4F05-B72A-D3A02FF2B232}">
      <dgm:prSet/>
      <dgm:spPr/>
      <dgm:t>
        <a:bodyPr/>
        <a:lstStyle/>
        <a:p>
          <a:endParaRPr lang="cs-CZ"/>
        </a:p>
      </dgm:t>
    </dgm:pt>
    <dgm:pt modelId="{F4BAB9D3-7A8F-4EED-A956-4D0B828FAA5F}" type="sibTrans" cxnId="{AEC99FAF-0790-4F05-B72A-D3A02FF2B232}">
      <dgm:prSet/>
      <dgm:spPr/>
      <dgm:t>
        <a:bodyPr/>
        <a:lstStyle/>
        <a:p>
          <a:endParaRPr lang="cs-CZ"/>
        </a:p>
      </dgm:t>
    </dgm:pt>
    <dgm:pt modelId="{034116CC-9729-4A70-97DD-0FF7CED64001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PROJEKT</a:t>
          </a:r>
          <a:endParaRPr lang="cs-CZ" b="1" dirty="0">
            <a:solidFill>
              <a:schemeClr val="bg1"/>
            </a:solidFill>
          </a:endParaRPr>
        </a:p>
      </dgm:t>
    </dgm:pt>
    <dgm:pt modelId="{31D335BE-B83E-49FD-BF62-ABFA300FB5E9}" type="parTrans" cxnId="{CEBA8F33-7F55-4CA3-8292-9BF4CEF7122F}">
      <dgm:prSet/>
      <dgm:spPr/>
      <dgm:t>
        <a:bodyPr/>
        <a:lstStyle/>
        <a:p>
          <a:endParaRPr lang="cs-CZ"/>
        </a:p>
      </dgm:t>
    </dgm:pt>
    <dgm:pt modelId="{EB2E9EDB-97B3-44A9-9EEA-95386BD00C64}" type="sibTrans" cxnId="{CEBA8F33-7F55-4CA3-8292-9BF4CEF7122F}">
      <dgm:prSet/>
      <dgm:spPr/>
      <dgm:t>
        <a:bodyPr/>
        <a:lstStyle/>
        <a:p>
          <a:endParaRPr lang="cs-CZ"/>
        </a:p>
      </dgm:t>
    </dgm:pt>
    <dgm:pt modelId="{E5313928-50A1-44AE-A02C-2930ECAB5AA0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TERITORIÁLNÍ A OBOROVÉ ANALÝZY</a:t>
          </a:r>
          <a:endParaRPr lang="cs-CZ" b="1" dirty="0">
            <a:solidFill>
              <a:schemeClr val="bg1"/>
            </a:solidFill>
          </a:endParaRPr>
        </a:p>
      </dgm:t>
    </dgm:pt>
    <dgm:pt modelId="{4C1CF76F-1159-4010-95D8-770C1F4E152E}" type="parTrans" cxnId="{E5255A9E-93C1-4581-AF43-A84965B17FB4}">
      <dgm:prSet/>
      <dgm:spPr/>
      <dgm:t>
        <a:bodyPr/>
        <a:lstStyle/>
        <a:p>
          <a:endParaRPr lang="cs-CZ"/>
        </a:p>
      </dgm:t>
    </dgm:pt>
    <dgm:pt modelId="{7117EC66-0A49-4D10-9205-1296F580673D}" type="sibTrans" cxnId="{E5255A9E-93C1-4581-AF43-A84965B17FB4}">
      <dgm:prSet/>
      <dgm:spPr/>
      <dgm:t>
        <a:bodyPr/>
        <a:lstStyle/>
        <a:p>
          <a:endParaRPr lang="cs-CZ"/>
        </a:p>
      </dgm:t>
    </dgm:pt>
    <dgm:pt modelId="{7A03AE06-523B-411C-8E71-C40F1B1DE3ED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ANALÝZA TRENDŮ A OBCHODNÍCH PŘÍLEŽITOSTÍ</a:t>
          </a:r>
          <a:endParaRPr lang="cs-CZ" b="1" dirty="0">
            <a:solidFill>
              <a:schemeClr val="bg1"/>
            </a:solidFill>
          </a:endParaRPr>
        </a:p>
      </dgm:t>
    </dgm:pt>
    <dgm:pt modelId="{86BB5FD9-11D5-43A1-BB8B-0FF565FD368D}" type="parTrans" cxnId="{770D68A3-80BE-4532-A183-BA9119026AED}">
      <dgm:prSet/>
      <dgm:spPr/>
      <dgm:t>
        <a:bodyPr/>
        <a:lstStyle/>
        <a:p>
          <a:endParaRPr lang="cs-CZ"/>
        </a:p>
      </dgm:t>
    </dgm:pt>
    <dgm:pt modelId="{DD1C7FE3-386F-44BD-9539-F3FEE9EF3B98}" type="sibTrans" cxnId="{770D68A3-80BE-4532-A183-BA9119026AED}">
      <dgm:prSet/>
      <dgm:spPr/>
      <dgm:t>
        <a:bodyPr/>
        <a:lstStyle/>
        <a:p>
          <a:endParaRPr lang="cs-CZ"/>
        </a:p>
      </dgm:t>
    </dgm:pt>
    <dgm:pt modelId="{CF0C1EFF-A06A-4EB5-8B64-7F4EE8E58F9C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ANALÝZA KONKURENCE</a:t>
          </a:r>
          <a:endParaRPr lang="cs-CZ" b="1" dirty="0">
            <a:solidFill>
              <a:schemeClr val="bg1"/>
            </a:solidFill>
          </a:endParaRPr>
        </a:p>
      </dgm:t>
    </dgm:pt>
    <dgm:pt modelId="{420AF732-B019-4A8F-BB6C-693BE419AB53}" type="parTrans" cxnId="{5289CB98-5538-44A5-A2E1-2A82BC354993}">
      <dgm:prSet/>
      <dgm:spPr/>
      <dgm:t>
        <a:bodyPr/>
        <a:lstStyle/>
        <a:p>
          <a:endParaRPr lang="cs-CZ"/>
        </a:p>
      </dgm:t>
    </dgm:pt>
    <dgm:pt modelId="{12E09529-FAC8-4E3C-87AE-8935BF913CB5}" type="sibTrans" cxnId="{5289CB98-5538-44A5-A2E1-2A82BC354993}">
      <dgm:prSet/>
      <dgm:spPr/>
      <dgm:t>
        <a:bodyPr/>
        <a:lstStyle/>
        <a:p>
          <a:endParaRPr lang="cs-CZ"/>
        </a:p>
      </dgm:t>
    </dgm:pt>
    <dgm:pt modelId="{D1743F90-61C1-428A-A004-D60B85FA3A08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TENDRY</a:t>
          </a:r>
          <a:endParaRPr lang="cs-CZ" b="1" dirty="0">
            <a:solidFill>
              <a:schemeClr val="bg1"/>
            </a:solidFill>
          </a:endParaRPr>
        </a:p>
      </dgm:t>
    </dgm:pt>
    <dgm:pt modelId="{42031AEC-3205-4960-BE8A-565F91818FBD}" type="parTrans" cxnId="{80ED5C47-B6A6-4E3A-9DE2-7C78F1973B12}">
      <dgm:prSet/>
      <dgm:spPr/>
      <dgm:t>
        <a:bodyPr/>
        <a:lstStyle/>
        <a:p>
          <a:endParaRPr lang="cs-CZ"/>
        </a:p>
      </dgm:t>
    </dgm:pt>
    <dgm:pt modelId="{B71E7A03-1363-4DD1-A5C6-D2FC28040AC2}" type="sibTrans" cxnId="{80ED5C47-B6A6-4E3A-9DE2-7C78F1973B12}">
      <dgm:prSet/>
      <dgm:spPr/>
      <dgm:t>
        <a:bodyPr/>
        <a:lstStyle/>
        <a:p>
          <a:endParaRPr lang="cs-CZ"/>
        </a:p>
      </dgm:t>
    </dgm:pt>
    <dgm:pt modelId="{83122E5E-3B25-448B-A9F9-73AF08E5145A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INVESTIČNÍ PŘÍLEŽITOSTI</a:t>
          </a:r>
          <a:endParaRPr lang="cs-CZ" b="1" dirty="0">
            <a:solidFill>
              <a:schemeClr val="bg1"/>
            </a:solidFill>
          </a:endParaRPr>
        </a:p>
      </dgm:t>
    </dgm:pt>
    <dgm:pt modelId="{FC475157-0AC8-4191-8A88-FF1E5D8A01FC}" type="parTrans" cxnId="{A7DC1F18-D026-44A9-BC62-C6925B148717}">
      <dgm:prSet/>
      <dgm:spPr/>
      <dgm:t>
        <a:bodyPr/>
        <a:lstStyle/>
        <a:p>
          <a:endParaRPr lang="cs-CZ"/>
        </a:p>
      </dgm:t>
    </dgm:pt>
    <dgm:pt modelId="{3788B5EB-1946-43CD-A083-539666D3E303}" type="sibTrans" cxnId="{A7DC1F18-D026-44A9-BC62-C6925B148717}">
      <dgm:prSet/>
      <dgm:spPr/>
      <dgm:t>
        <a:bodyPr/>
        <a:lstStyle/>
        <a:p>
          <a:endParaRPr lang="cs-CZ"/>
        </a:p>
      </dgm:t>
    </dgm:pt>
    <dgm:pt modelId="{271E06D1-915B-4977-ABDC-67D57A10C20C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KALENDÁŘ AKCÍ</a:t>
          </a:r>
          <a:endParaRPr lang="cs-CZ" b="1" dirty="0">
            <a:solidFill>
              <a:schemeClr val="bg1"/>
            </a:solidFill>
          </a:endParaRPr>
        </a:p>
      </dgm:t>
    </dgm:pt>
    <dgm:pt modelId="{C18812B2-40D2-472C-95C2-0D5CC111844D}" type="parTrans" cxnId="{AC28141E-8BB5-40F6-A0DB-EB0F3370D208}">
      <dgm:prSet/>
      <dgm:spPr/>
    </dgm:pt>
    <dgm:pt modelId="{1DE7E83B-CC2A-4065-8E1C-5F1A9E7FA884}" type="sibTrans" cxnId="{AC28141E-8BB5-40F6-A0DB-EB0F3370D208}">
      <dgm:prSet/>
      <dgm:spPr/>
    </dgm:pt>
    <dgm:pt modelId="{3B9177D2-CDD9-44F1-B5C2-8BA79600E69F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NEWSLETTER</a:t>
          </a:r>
          <a:endParaRPr lang="cs-CZ" b="1" dirty="0">
            <a:solidFill>
              <a:schemeClr val="bg1"/>
            </a:solidFill>
          </a:endParaRPr>
        </a:p>
      </dgm:t>
    </dgm:pt>
    <dgm:pt modelId="{50F4F09A-9FD2-471E-A1B8-2124659C09CA}" type="parTrans" cxnId="{6BCA39C7-710B-4E3F-A2D6-603F25EF2A61}">
      <dgm:prSet/>
      <dgm:spPr/>
    </dgm:pt>
    <dgm:pt modelId="{1C4D3F63-539A-45FB-B82F-814ECB1C1AC9}" type="sibTrans" cxnId="{6BCA39C7-710B-4E3F-A2D6-603F25EF2A61}">
      <dgm:prSet/>
      <dgm:spPr/>
    </dgm:pt>
    <dgm:pt modelId="{251B742F-9DEE-435F-8AB5-B482737A68B6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MAPA OBOROVÝCH PŘÍLEŽITOSTÍ</a:t>
          </a:r>
          <a:endParaRPr lang="cs-CZ" b="1" dirty="0">
            <a:solidFill>
              <a:schemeClr val="bg1"/>
            </a:solidFill>
          </a:endParaRPr>
        </a:p>
      </dgm:t>
    </dgm:pt>
    <dgm:pt modelId="{CC08D102-605F-434B-9DA5-66AEEC395D81}" type="parTrans" cxnId="{67AF8092-027C-41B7-AF89-56CF93CC8CDD}">
      <dgm:prSet/>
      <dgm:spPr/>
    </dgm:pt>
    <dgm:pt modelId="{017F54CB-4B10-469A-B1F5-FD310190FC69}" type="sibTrans" cxnId="{67AF8092-027C-41B7-AF89-56CF93CC8CDD}">
      <dgm:prSet/>
      <dgm:spPr/>
    </dgm:pt>
    <dgm:pt modelId="{FBD2421A-17F3-4F33-8B90-05E238F2ABE4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KOMPETENČNÍ MAPA</a:t>
          </a:r>
          <a:endParaRPr lang="cs-CZ" b="1" dirty="0">
            <a:solidFill>
              <a:schemeClr val="bg1"/>
            </a:solidFill>
          </a:endParaRPr>
        </a:p>
      </dgm:t>
    </dgm:pt>
    <dgm:pt modelId="{9A998213-FA3F-4143-9EE5-5A1CFF95A9C7}" type="parTrans" cxnId="{28AA2DB3-F1B5-4E23-B2FC-4863FAF5FC95}">
      <dgm:prSet/>
      <dgm:spPr/>
    </dgm:pt>
    <dgm:pt modelId="{B0987A06-F681-4A14-B08B-CA06D3264127}" type="sibTrans" cxnId="{28AA2DB3-F1B5-4E23-B2FC-4863FAF5FC95}">
      <dgm:prSet/>
      <dgm:spPr/>
    </dgm:pt>
    <dgm:pt modelId="{B75B59D2-4C71-45A2-A504-1102A511C3FC}">
      <dgm:prSet phldrT="[Text]"/>
      <dgm:spPr/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EKONOMIKA ČR A ZAHRANIČNÍ OBCHOD</a:t>
          </a:r>
          <a:endParaRPr lang="cs-CZ" b="1" dirty="0">
            <a:solidFill>
              <a:schemeClr val="bg1"/>
            </a:solidFill>
          </a:endParaRPr>
        </a:p>
      </dgm:t>
    </dgm:pt>
    <dgm:pt modelId="{046C11C6-45BA-451B-9535-375241EF896E}" type="parTrans" cxnId="{B82F3C37-9ACB-4549-AF7E-678A2D3B11D3}">
      <dgm:prSet/>
      <dgm:spPr/>
    </dgm:pt>
    <dgm:pt modelId="{6D346822-8555-480C-B2CD-143528324C59}" type="sibTrans" cxnId="{B82F3C37-9ACB-4549-AF7E-678A2D3B11D3}">
      <dgm:prSet/>
      <dgm:spPr/>
    </dgm:pt>
    <dgm:pt modelId="{2C8CF837-F701-43A0-8688-0A712BD89170}" type="pres">
      <dgm:prSet presAssocID="{AA1A989D-228B-475B-BCD6-C1DF33C23F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070CCE-F399-43AD-9A55-8272F9A0FD6B}" type="pres">
      <dgm:prSet presAssocID="{9F1C106E-EA3E-4F68-A985-63D2CE12F4EA}" presName="parentText" presStyleLbl="node1" presStyleIdx="0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AAB6F226-F205-4ED0-A398-9EA9DF0173B4}" type="pres">
      <dgm:prSet presAssocID="{9F1C106E-EA3E-4F68-A985-63D2CE12F4EA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544AD1-2889-44B3-94F6-1BF8789DEF37}" type="pres">
      <dgm:prSet presAssocID="{CE1042C7-D11C-4E88-A856-83C963D05A54}" presName="parentText" presStyleLbl="node1" presStyleIdx="1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82FA4EAC-1120-4B64-94A8-B6ABA2E7EDD2}" type="pres">
      <dgm:prSet presAssocID="{CE1042C7-D11C-4E88-A856-83C963D05A54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3E541B-1270-4653-B88B-B7785B84EC24}" type="pres">
      <dgm:prSet presAssocID="{54A98CB0-C850-4A47-906F-F4E3C78772B0}" presName="parentText" presStyleLbl="node1" presStyleIdx="2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D764DBEC-C084-4D1D-A5FF-935799456740}" type="pres">
      <dgm:prSet presAssocID="{54A98CB0-C850-4A47-906F-F4E3C78772B0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71B723-E1DC-4CA9-86F5-9B7C73A5DA10}" type="pres">
      <dgm:prSet presAssocID="{D60AFA0E-9848-4570-BA89-2AEAA6943D2E}" presName="parentText" presStyleLbl="node1" presStyleIdx="3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CAA72357-1660-46B2-B2B4-9163E6838C80}" type="pres">
      <dgm:prSet presAssocID="{D60AFA0E-9848-4570-BA89-2AEAA6943D2E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0B0020-EBAC-4705-B58A-C80BA15FD14E}" type="presOf" srcId="{271E06D1-915B-4977-ABDC-67D57A10C20C}" destId="{AAB6F226-F205-4ED0-A398-9EA9DF0173B4}" srcOrd="0" destOrd="4" presId="urn:microsoft.com/office/officeart/2005/8/layout/vList2"/>
    <dgm:cxn modelId="{2C5B278C-88E4-4743-B32A-C51013AA4C19}" type="presOf" srcId="{251B742F-9DEE-435F-8AB5-B482737A68B6}" destId="{AAB6F226-F205-4ED0-A398-9EA9DF0173B4}" srcOrd="0" destOrd="2" presId="urn:microsoft.com/office/officeart/2005/8/layout/vList2"/>
    <dgm:cxn modelId="{18B01818-3834-4490-9505-0C4227602352}" type="presOf" srcId="{E5313928-50A1-44AE-A02C-2930ECAB5AA0}" destId="{AAB6F226-F205-4ED0-A398-9EA9DF0173B4}" srcOrd="0" destOrd="1" presId="urn:microsoft.com/office/officeart/2005/8/layout/vList2"/>
    <dgm:cxn modelId="{9E9100C3-B173-4B09-A7C8-E50593649E13}" srcId="{AA1A989D-228B-475B-BCD6-C1DF33C23FC0}" destId="{9F1C106E-EA3E-4F68-A985-63D2CE12F4EA}" srcOrd="0" destOrd="0" parTransId="{04394271-3B86-40C1-892B-9A86C73C53A0}" sibTransId="{4743994C-5C4C-4007-8DAE-101E36AA70F4}"/>
    <dgm:cxn modelId="{0FA9D460-7033-4B81-B9DB-62E690B6FBE4}" srcId="{AA1A989D-228B-475B-BCD6-C1DF33C23FC0}" destId="{54A98CB0-C850-4A47-906F-F4E3C78772B0}" srcOrd="2" destOrd="0" parTransId="{ECF9C8F6-704C-4BBD-B340-961F140952FE}" sibTransId="{EB423F88-A659-480E-89F6-F566DF57323C}"/>
    <dgm:cxn modelId="{374E2FA3-DD23-4821-A322-0DB325E9347A}" type="presOf" srcId="{3B9177D2-CDD9-44F1-B5C2-8BA79600E69F}" destId="{AAB6F226-F205-4ED0-A398-9EA9DF0173B4}" srcOrd="0" destOrd="5" presId="urn:microsoft.com/office/officeart/2005/8/layout/vList2"/>
    <dgm:cxn modelId="{80ED5C47-B6A6-4E3A-9DE2-7C78F1973B12}" srcId="{54A98CB0-C850-4A47-906F-F4E3C78772B0}" destId="{D1743F90-61C1-428A-A004-D60B85FA3A08}" srcOrd="1" destOrd="0" parTransId="{42031AEC-3205-4960-BE8A-565F91818FBD}" sibTransId="{B71E7A03-1363-4DD1-A5C6-D2FC28040AC2}"/>
    <dgm:cxn modelId="{CEBA8F33-7F55-4CA3-8292-9BF4CEF7122F}" srcId="{D60AFA0E-9848-4570-BA89-2AEAA6943D2E}" destId="{034116CC-9729-4A70-97DD-0FF7CED64001}" srcOrd="0" destOrd="0" parTransId="{31D335BE-B83E-49FD-BF62-ABFA300FB5E9}" sibTransId="{EB2E9EDB-97B3-44A9-9EEA-95386BD00C64}"/>
    <dgm:cxn modelId="{AEC99FAF-0790-4F05-B72A-D3A02FF2B232}" srcId="{AA1A989D-228B-475B-BCD6-C1DF33C23FC0}" destId="{D60AFA0E-9848-4570-BA89-2AEAA6943D2E}" srcOrd="3" destOrd="0" parTransId="{01330193-C740-4EED-AF53-FF6F7C0D7E60}" sibTransId="{F4BAB9D3-7A8F-4EED-A956-4D0B828FAA5F}"/>
    <dgm:cxn modelId="{43CD8FAB-3870-4D23-9C22-C00D6BF0F91A}" type="presOf" srcId="{54A98CB0-C850-4A47-906F-F4E3C78772B0}" destId="{653E541B-1270-4653-B88B-B7785B84EC24}" srcOrd="0" destOrd="0" presId="urn:microsoft.com/office/officeart/2005/8/layout/vList2"/>
    <dgm:cxn modelId="{6BCA39C7-710B-4E3F-A2D6-603F25EF2A61}" srcId="{9F1C106E-EA3E-4F68-A985-63D2CE12F4EA}" destId="{3B9177D2-CDD9-44F1-B5C2-8BA79600E69F}" srcOrd="5" destOrd="0" parTransId="{50F4F09A-9FD2-471E-A1B8-2124659C09CA}" sibTransId="{1C4D3F63-539A-45FB-B82F-814ECB1C1AC9}"/>
    <dgm:cxn modelId="{BE1B3D11-1F87-4448-8A83-D8E326CAED53}" srcId="{9F1C106E-EA3E-4F68-A985-63D2CE12F4EA}" destId="{7D2D01D8-1A6F-401C-B035-A7ECC82492B8}" srcOrd="0" destOrd="0" parTransId="{A3684E8F-3221-4958-8E79-E2D77FDBED4E}" sibTransId="{6ACE4399-9BEA-49C1-A397-F942C9A518FE}"/>
    <dgm:cxn modelId="{02CEE250-586B-4579-BD17-BA08099E5F3F}" srcId="{AA1A989D-228B-475B-BCD6-C1DF33C23FC0}" destId="{CE1042C7-D11C-4E88-A856-83C963D05A54}" srcOrd="1" destOrd="0" parTransId="{CA01DAEE-BDE5-4710-B9C7-A7A7BD909946}" sibTransId="{8342C8BC-049C-4A22-B232-8FD16EC128E1}"/>
    <dgm:cxn modelId="{AC28141E-8BB5-40F6-A0DB-EB0F3370D208}" srcId="{9F1C106E-EA3E-4F68-A985-63D2CE12F4EA}" destId="{271E06D1-915B-4977-ABDC-67D57A10C20C}" srcOrd="4" destOrd="0" parTransId="{C18812B2-40D2-472C-95C2-0D5CC111844D}" sibTransId="{1DE7E83B-CC2A-4065-8E1C-5F1A9E7FA884}"/>
    <dgm:cxn modelId="{35C09BBA-B7DD-4D9D-89B1-AF60D1E4E076}" type="presOf" srcId="{D60AFA0E-9848-4570-BA89-2AEAA6943D2E}" destId="{7E71B723-E1DC-4CA9-86F5-9B7C73A5DA10}" srcOrd="0" destOrd="0" presId="urn:microsoft.com/office/officeart/2005/8/layout/vList2"/>
    <dgm:cxn modelId="{2DFEDED2-F044-4231-8304-B2B8D60BE379}" type="presOf" srcId="{028DAC21-7E29-4EE3-80AE-32DA5340DD34}" destId="{D764DBEC-C084-4D1D-A5FF-935799456740}" srcOrd="0" destOrd="0" presId="urn:microsoft.com/office/officeart/2005/8/layout/vList2"/>
    <dgm:cxn modelId="{2A9F672B-11BB-4F14-AA5B-73D835E55EF4}" srcId="{CE1042C7-D11C-4E88-A856-83C963D05A54}" destId="{D371988D-09FB-48DB-82CA-1EAE494BA94C}" srcOrd="0" destOrd="0" parTransId="{E854996C-D3A1-4356-BFF9-F5A6AA0213EA}" sibTransId="{F9C74AC5-DC1F-407A-820B-D4BAA3DC824B}"/>
    <dgm:cxn modelId="{5289CB98-5538-44A5-A2E1-2A82BC354993}" srcId="{CE1042C7-D11C-4E88-A856-83C963D05A54}" destId="{CF0C1EFF-A06A-4EB5-8B64-7F4EE8E58F9C}" srcOrd="2" destOrd="0" parTransId="{420AF732-B019-4A8F-BB6C-693BE419AB53}" sibTransId="{12E09529-FAC8-4E3C-87AE-8935BF913CB5}"/>
    <dgm:cxn modelId="{F4EF3536-5895-4CF3-B60F-F1E74403C10A}" type="presOf" srcId="{D371988D-09FB-48DB-82CA-1EAE494BA94C}" destId="{82FA4EAC-1120-4B64-94A8-B6ABA2E7EDD2}" srcOrd="0" destOrd="0" presId="urn:microsoft.com/office/officeart/2005/8/layout/vList2"/>
    <dgm:cxn modelId="{B82F3C37-9ACB-4549-AF7E-678A2D3B11D3}" srcId="{9F1C106E-EA3E-4F68-A985-63D2CE12F4EA}" destId="{B75B59D2-4C71-45A2-A504-1102A511C3FC}" srcOrd="6" destOrd="0" parTransId="{046C11C6-45BA-451B-9535-375241EF896E}" sibTransId="{6D346822-8555-480C-B2CD-143528324C59}"/>
    <dgm:cxn modelId="{E5255A9E-93C1-4581-AF43-A84965B17FB4}" srcId="{9F1C106E-EA3E-4F68-A985-63D2CE12F4EA}" destId="{E5313928-50A1-44AE-A02C-2930ECAB5AA0}" srcOrd="1" destOrd="0" parTransId="{4C1CF76F-1159-4010-95D8-770C1F4E152E}" sibTransId="{7117EC66-0A49-4D10-9205-1296F580673D}"/>
    <dgm:cxn modelId="{F3258928-91FF-45BC-97EA-E8082CF57E04}" type="presOf" srcId="{034116CC-9729-4A70-97DD-0FF7CED64001}" destId="{CAA72357-1660-46B2-B2B4-9163E6838C80}" srcOrd="0" destOrd="0" presId="urn:microsoft.com/office/officeart/2005/8/layout/vList2"/>
    <dgm:cxn modelId="{32548119-D80D-436B-B6EE-A797B74AAA17}" srcId="{54A98CB0-C850-4A47-906F-F4E3C78772B0}" destId="{028DAC21-7E29-4EE3-80AE-32DA5340DD34}" srcOrd="0" destOrd="0" parTransId="{5A9D6AB2-E743-4496-9733-4D85B29B87A0}" sibTransId="{81BB3425-C7A5-4D09-8DE5-A3926501A2D7}"/>
    <dgm:cxn modelId="{770D68A3-80BE-4532-A183-BA9119026AED}" srcId="{CE1042C7-D11C-4E88-A856-83C963D05A54}" destId="{7A03AE06-523B-411C-8E71-C40F1B1DE3ED}" srcOrd="1" destOrd="0" parTransId="{86BB5FD9-11D5-43A1-BB8B-0FF565FD368D}" sibTransId="{DD1C7FE3-386F-44BD-9539-F3FEE9EF3B98}"/>
    <dgm:cxn modelId="{19D312C4-621E-4810-A6DF-857E734F1829}" type="presOf" srcId="{FBD2421A-17F3-4F33-8B90-05E238F2ABE4}" destId="{AAB6F226-F205-4ED0-A398-9EA9DF0173B4}" srcOrd="0" destOrd="3" presId="urn:microsoft.com/office/officeart/2005/8/layout/vList2"/>
    <dgm:cxn modelId="{28AA2DB3-F1B5-4E23-B2FC-4863FAF5FC95}" srcId="{9F1C106E-EA3E-4F68-A985-63D2CE12F4EA}" destId="{FBD2421A-17F3-4F33-8B90-05E238F2ABE4}" srcOrd="3" destOrd="0" parTransId="{9A998213-FA3F-4143-9EE5-5A1CFF95A9C7}" sibTransId="{B0987A06-F681-4A14-B08B-CA06D3264127}"/>
    <dgm:cxn modelId="{DB89431C-BA5F-4120-B802-ACAD2D7AB169}" type="presOf" srcId="{CE1042C7-D11C-4E88-A856-83C963D05A54}" destId="{EF544AD1-2889-44B3-94F6-1BF8789DEF37}" srcOrd="0" destOrd="0" presId="urn:microsoft.com/office/officeart/2005/8/layout/vList2"/>
    <dgm:cxn modelId="{855E535B-4060-4C9E-A7E0-22C2F59F3028}" type="presOf" srcId="{B75B59D2-4C71-45A2-A504-1102A511C3FC}" destId="{AAB6F226-F205-4ED0-A398-9EA9DF0173B4}" srcOrd="0" destOrd="6" presId="urn:microsoft.com/office/officeart/2005/8/layout/vList2"/>
    <dgm:cxn modelId="{B7C22D57-E4BE-4DC7-B10A-08598B077F9A}" type="presOf" srcId="{9F1C106E-EA3E-4F68-A985-63D2CE12F4EA}" destId="{14070CCE-F399-43AD-9A55-8272F9A0FD6B}" srcOrd="0" destOrd="0" presId="urn:microsoft.com/office/officeart/2005/8/layout/vList2"/>
    <dgm:cxn modelId="{72124446-AEC5-41AB-9D62-629BA0A6ED19}" type="presOf" srcId="{7D2D01D8-1A6F-401C-B035-A7ECC82492B8}" destId="{AAB6F226-F205-4ED0-A398-9EA9DF0173B4}" srcOrd="0" destOrd="0" presId="urn:microsoft.com/office/officeart/2005/8/layout/vList2"/>
    <dgm:cxn modelId="{450DA59D-DB02-42C6-B7A6-4F6EDAD092E5}" type="presOf" srcId="{D1743F90-61C1-428A-A004-D60B85FA3A08}" destId="{D764DBEC-C084-4D1D-A5FF-935799456740}" srcOrd="0" destOrd="1" presId="urn:microsoft.com/office/officeart/2005/8/layout/vList2"/>
    <dgm:cxn modelId="{3FC61B6B-4B60-4968-BBED-61EF677A3A6F}" type="presOf" srcId="{7A03AE06-523B-411C-8E71-C40F1B1DE3ED}" destId="{82FA4EAC-1120-4B64-94A8-B6ABA2E7EDD2}" srcOrd="0" destOrd="1" presId="urn:microsoft.com/office/officeart/2005/8/layout/vList2"/>
    <dgm:cxn modelId="{9B9CD336-D6E5-4361-B6BA-9A14C8D49F7A}" type="presOf" srcId="{83122E5E-3B25-448B-A9F9-73AF08E5145A}" destId="{D764DBEC-C084-4D1D-A5FF-935799456740}" srcOrd="0" destOrd="2" presId="urn:microsoft.com/office/officeart/2005/8/layout/vList2"/>
    <dgm:cxn modelId="{67AF8092-027C-41B7-AF89-56CF93CC8CDD}" srcId="{9F1C106E-EA3E-4F68-A985-63D2CE12F4EA}" destId="{251B742F-9DEE-435F-8AB5-B482737A68B6}" srcOrd="2" destOrd="0" parTransId="{CC08D102-605F-434B-9DA5-66AEEC395D81}" sibTransId="{017F54CB-4B10-469A-B1F5-FD310190FC69}"/>
    <dgm:cxn modelId="{A7DC1F18-D026-44A9-BC62-C6925B148717}" srcId="{54A98CB0-C850-4A47-906F-F4E3C78772B0}" destId="{83122E5E-3B25-448B-A9F9-73AF08E5145A}" srcOrd="2" destOrd="0" parTransId="{FC475157-0AC8-4191-8A88-FF1E5D8A01FC}" sibTransId="{3788B5EB-1946-43CD-A083-539666D3E303}"/>
    <dgm:cxn modelId="{2C4D7BCC-117D-486C-B5FB-BAC78939E1C6}" type="presOf" srcId="{AA1A989D-228B-475B-BCD6-C1DF33C23FC0}" destId="{2C8CF837-F701-43A0-8688-0A712BD89170}" srcOrd="0" destOrd="0" presId="urn:microsoft.com/office/officeart/2005/8/layout/vList2"/>
    <dgm:cxn modelId="{DEA12A3A-E50F-4DC3-879C-4C4AF28B77DD}" type="presOf" srcId="{CF0C1EFF-A06A-4EB5-8B64-7F4EE8E58F9C}" destId="{82FA4EAC-1120-4B64-94A8-B6ABA2E7EDD2}" srcOrd="0" destOrd="2" presId="urn:microsoft.com/office/officeart/2005/8/layout/vList2"/>
    <dgm:cxn modelId="{050B6B6C-DFF7-47E8-9704-F342CA70AEBE}" type="presParOf" srcId="{2C8CF837-F701-43A0-8688-0A712BD89170}" destId="{14070CCE-F399-43AD-9A55-8272F9A0FD6B}" srcOrd="0" destOrd="0" presId="urn:microsoft.com/office/officeart/2005/8/layout/vList2"/>
    <dgm:cxn modelId="{CA95AF52-6ED2-4369-AAE4-7232BB615FF7}" type="presParOf" srcId="{2C8CF837-F701-43A0-8688-0A712BD89170}" destId="{AAB6F226-F205-4ED0-A398-9EA9DF0173B4}" srcOrd="1" destOrd="0" presId="urn:microsoft.com/office/officeart/2005/8/layout/vList2"/>
    <dgm:cxn modelId="{9D8998D7-22A7-45B4-A914-CAD7781970D4}" type="presParOf" srcId="{2C8CF837-F701-43A0-8688-0A712BD89170}" destId="{EF544AD1-2889-44B3-94F6-1BF8789DEF37}" srcOrd="2" destOrd="0" presId="urn:microsoft.com/office/officeart/2005/8/layout/vList2"/>
    <dgm:cxn modelId="{115E6D2D-B02A-452F-BB34-EB7291CEDA33}" type="presParOf" srcId="{2C8CF837-F701-43A0-8688-0A712BD89170}" destId="{82FA4EAC-1120-4B64-94A8-B6ABA2E7EDD2}" srcOrd="3" destOrd="0" presId="urn:microsoft.com/office/officeart/2005/8/layout/vList2"/>
    <dgm:cxn modelId="{48A53BD3-1431-4AE3-BBC9-E29D769AD1A5}" type="presParOf" srcId="{2C8CF837-F701-43A0-8688-0A712BD89170}" destId="{653E541B-1270-4653-B88B-B7785B84EC24}" srcOrd="4" destOrd="0" presId="urn:microsoft.com/office/officeart/2005/8/layout/vList2"/>
    <dgm:cxn modelId="{B618FD66-F74B-474A-898C-7D6BEF5BD546}" type="presParOf" srcId="{2C8CF837-F701-43A0-8688-0A712BD89170}" destId="{D764DBEC-C084-4D1D-A5FF-935799456740}" srcOrd="5" destOrd="0" presId="urn:microsoft.com/office/officeart/2005/8/layout/vList2"/>
    <dgm:cxn modelId="{B93FCDCE-A549-4E04-BA65-30E7CC28FE5A}" type="presParOf" srcId="{2C8CF837-F701-43A0-8688-0A712BD89170}" destId="{7E71B723-E1DC-4CA9-86F5-9B7C73A5DA10}" srcOrd="6" destOrd="0" presId="urn:microsoft.com/office/officeart/2005/8/layout/vList2"/>
    <dgm:cxn modelId="{86809707-F8C9-47BE-A2CE-2659DDE8BEE4}" type="presParOf" srcId="{2C8CF837-F701-43A0-8688-0A712BD89170}" destId="{CAA72357-1660-46B2-B2B4-9163E6838C8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F64073-978F-423B-9919-F7D316DF99FF}" type="doc">
      <dgm:prSet loTypeId="urn:microsoft.com/office/officeart/2005/8/layout/hList1" loCatId="list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EA8D2F5B-C575-44FF-98FF-9BC1271384F8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cs-CZ" b="1" dirty="0" smtClean="0"/>
            <a:t>TYPY EP</a:t>
          </a:r>
        </a:p>
        <a:p>
          <a:r>
            <a:rPr lang="cs-CZ" b="1" dirty="0" smtClean="0">
              <a:latin typeface="Calibri"/>
            </a:rPr>
            <a:t>→ </a:t>
          </a:r>
          <a:r>
            <a:rPr lang="cs-CZ" b="1" dirty="0" smtClean="0">
              <a:solidFill>
                <a:schemeClr val="bg1"/>
              </a:solidFill>
            </a:rPr>
            <a:t>on-line databáze</a:t>
          </a:r>
          <a:endParaRPr lang="cs-CZ" b="1" dirty="0">
            <a:solidFill>
              <a:schemeClr val="bg1"/>
            </a:solidFill>
          </a:endParaRPr>
        </a:p>
      </dgm:t>
    </dgm:pt>
    <dgm:pt modelId="{5A051498-1E86-473B-96CF-C4D914964366}" type="parTrans" cxnId="{13D0C5FB-3523-4EBC-B11F-0F5229204048}">
      <dgm:prSet/>
      <dgm:spPr/>
      <dgm:t>
        <a:bodyPr/>
        <a:lstStyle/>
        <a:p>
          <a:endParaRPr lang="cs-CZ"/>
        </a:p>
      </dgm:t>
    </dgm:pt>
    <dgm:pt modelId="{AD1CDF6D-0D90-48C2-8617-ACFD00E3BB6F}" type="sibTrans" cxnId="{13D0C5FB-3523-4EBC-B11F-0F5229204048}">
      <dgm:prSet/>
      <dgm:spPr/>
      <dgm:t>
        <a:bodyPr/>
        <a:lstStyle/>
        <a:p>
          <a:endParaRPr lang="cs-CZ"/>
        </a:p>
      </dgm:t>
    </dgm:pt>
    <dgm:pt modelId="{BD8EF2E8-104C-4298-90C7-B385C7A6FAB2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dirty="0" smtClean="0">
              <a:solidFill>
                <a:schemeClr val="tx2"/>
              </a:solidFill>
            </a:rPr>
            <a:t>Poptávky</a:t>
          </a:r>
          <a:endParaRPr lang="cs-CZ" sz="1600" b="1" dirty="0">
            <a:solidFill>
              <a:schemeClr val="tx2"/>
            </a:solidFill>
          </a:endParaRPr>
        </a:p>
      </dgm:t>
    </dgm:pt>
    <dgm:pt modelId="{16DB7D38-CA7C-4ACF-91C1-351DCB1478FB}" type="parTrans" cxnId="{148AD11D-8CB8-483D-9BD6-6D0668032938}">
      <dgm:prSet/>
      <dgm:spPr/>
      <dgm:t>
        <a:bodyPr/>
        <a:lstStyle/>
        <a:p>
          <a:endParaRPr lang="cs-CZ"/>
        </a:p>
      </dgm:t>
    </dgm:pt>
    <dgm:pt modelId="{08C49531-6217-4D01-93E1-7CAC93A9C1E7}" type="sibTrans" cxnId="{148AD11D-8CB8-483D-9BD6-6D0668032938}">
      <dgm:prSet/>
      <dgm:spPr/>
      <dgm:t>
        <a:bodyPr/>
        <a:lstStyle/>
        <a:p>
          <a:endParaRPr lang="cs-CZ"/>
        </a:p>
      </dgm:t>
    </dgm:pt>
    <dgm:pt modelId="{0F820ACF-B691-4063-9B8B-411B1F80AC77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smtClean="0">
              <a:solidFill>
                <a:schemeClr val="tx2"/>
              </a:solidFill>
            </a:rPr>
            <a:t>Tendry</a:t>
          </a:r>
          <a:endParaRPr lang="cs-CZ" sz="1600" b="1" dirty="0">
            <a:solidFill>
              <a:schemeClr val="tx2"/>
            </a:solidFill>
          </a:endParaRPr>
        </a:p>
      </dgm:t>
    </dgm:pt>
    <dgm:pt modelId="{CB914CB8-CAC0-47B8-937F-EF9B98D9AFF8}" type="parTrans" cxnId="{58DD3343-D08D-443D-9277-69D2A94CA8E0}">
      <dgm:prSet/>
      <dgm:spPr/>
      <dgm:t>
        <a:bodyPr/>
        <a:lstStyle/>
        <a:p>
          <a:endParaRPr lang="cs-CZ"/>
        </a:p>
      </dgm:t>
    </dgm:pt>
    <dgm:pt modelId="{0E37A9B6-6C46-4BFB-8B85-073F3390D8BF}" type="sibTrans" cxnId="{58DD3343-D08D-443D-9277-69D2A94CA8E0}">
      <dgm:prSet/>
      <dgm:spPr/>
      <dgm:t>
        <a:bodyPr/>
        <a:lstStyle/>
        <a:p>
          <a:endParaRPr lang="cs-CZ"/>
        </a:p>
      </dgm:t>
    </dgm:pt>
    <dgm:pt modelId="{CCC3B1AE-043D-4A6A-B45F-106DA21C4FDF}">
      <dgm:prSet phldrT="[Text]"/>
      <dgm:spPr>
        <a:ln>
          <a:solidFill>
            <a:schemeClr val="bg1"/>
          </a:solidFill>
        </a:ln>
      </dgm:spPr>
      <dgm:t>
        <a:bodyPr anchor="ctr" anchorCtr="1"/>
        <a:lstStyle/>
        <a:p>
          <a:pPr algn="ctr"/>
          <a:r>
            <a:rPr lang="cs-CZ" b="1" dirty="0" smtClean="0"/>
            <a:t>ZDROJE EP</a:t>
          </a:r>
          <a:endParaRPr lang="cs-CZ" dirty="0"/>
        </a:p>
      </dgm:t>
    </dgm:pt>
    <dgm:pt modelId="{577D374B-57B5-4F76-86FE-C268085D2F1E}" type="parTrans" cxnId="{F2BC9EF2-058D-45D9-9C8F-A6EAFAED5F1D}">
      <dgm:prSet/>
      <dgm:spPr/>
      <dgm:t>
        <a:bodyPr/>
        <a:lstStyle/>
        <a:p>
          <a:endParaRPr lang="cs-CZ"/>
        </a:p>
      </dgm:t>
    </dgm:pt>
    <dgm:pt modelId="{E09C0C51-1BBE-40C6-8DAE-798966BEACFE}" type="sibTrans" cxnId="{F2BC9EF2-058D-45D9-9C8F-A6EAFAED5F1D}">
      <dgm:prSet/>
      <dgm:spPr/>
      <dgm:t>
        <a:bodyPr/>
        <a:lstStyle/>
        <a:p>
          <a:endParaRPr lang="cs-CZ"/>
        </a:p>
      </dgm:t>
    </dgm:pt>
    <dgm:pt modelId="{4B6B00FE-9FD5-4B93-8A98-01EC222EB03B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smtClean="0">
              <a:solidFill>
                <a:schemeClr val="tx2"/>
              </a:solidFill>
            </a:rPr>
            <a:t>On-line služba CT pro zahraniční firmy</a:t>
          </a:r>
          <a:endParaRPr lang="en-US" sz="1600" b="1" noProof="0" dirty="0">
            <a:solidFill>
              <a:schemeClr val="tx2"/>
            </a:solidFill>
          </a:endParaRPr>
        </a:p>
      </dgm:t>
    </dgm:pt>
    <dgm:pt modelId="{9118D470-B608-4592-B497-6ACDA6351828}" type="parTrans" cxnId="{FE365C24-1B56-4E1A-BAFD-B04710DECAE8}">
      <dgm:prSet/>
      <dgm:spPr/>
      <dgm:t>
        <a:bodyPr/>
        <a:lstStyle/>
        <a:p>
          <a:endParaRPr lang="cs-CZ"/>
        </a:p>
      </dgm:t>
    </dgm:pt>
    <dgm:pt modelId="{EDF3D62D-E8CF-44AC-AD1B-3225DD67E2C7}" type="sibTrans" cxnId="{FE365C24-1B56-4E1A-BAFD-B04710DECAE8}">
      <dgm:prSet/>
      <dgm:spPr/>
      <dgm:t>
        <a:bodyPr/>
        <a:lstStyle/>
        <a:p>
          <a:endParaRPr lang="cs-CZ"/>
        </a:p>
      </dgm:t>
    </dgm:pt>
    <dgm:pt modelId="{F122B290-4E0A-4371-B649-294D618D5EC4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dirty="0" smtClean="0">
              <a:solidFill>
                <a:schemeClr val="tx2"/>
              </a:solidFill>
              <a:sym typeface="Wingdings"/>
            </a:rPr>
            <a:t>Zahraniční síť MPO</a:t>
          </a:r>
          <a:endParaRPr lang="cs-CZ" sz="1600" b="1" dirty="0">
            <a:solidFill>
              <a:schemeClr val="tx2"/>
            </a:solidFill>
          </a:endParaRPr>
        </a:p>
      </dgm:t>
    </dgm:pt>
    <dgm:pt modelId="{F786A116-9FCE-4D49-A5DC-79079C445E5D}" type="parTrans" cxnId="{69979F3B-7870-45CC-BD52-7A8829E4C12A}">
      <dgm:prSet/>
      <dgm:spPr/>
      <dgm:t>
        <a:bodyPr/>
        <a:lstStyle/>
        <a:p>
          <a:endParaRPr lang="cs-CZ"/>
        </a:p>
      </dgm:t>
    </dgm:pt>
    <dgm:pt modelId="{60E17E44-D12A-48F4-AC7A-1708FE660970}" type="sibTrans" cxnId="{69979F3B-7870-45CC-BD52-7A8829E4C12A}">
      <dgm:prSet/>
      <dgm:spPr/>
      <dgm:t>
        <a:bodyPr/>
        <a:lstStyle/>
        <a:p>
          <a:endParaRPr lang="cs-CZ"/>
        </a:p>
      </dgm:t>
    </dgm:pt>
    <dgm:pt modelId="{AB34A620-978F-43A8-8383-07CFC671E06A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cs-CZ" b="1" dirty="0" smtClean="0"/>
            <a:t>SYSTÉM ZPRACOVÁNÍ</a:t>
          </a:r>
          <a:endParaRPr lang="cs-CZ" b="1" dirty="0"/>
        </a:p>
      </dgm:t>
    </dgm:pt>
    <dgm:pt modelId="{2F8068C8-6523-463B-B721-83F70474DC91}" type="parTrans" cxnId="{CDE4A098-9DB8-4725-A096-F70918505C45}">
      <dgm:prSet/>
      <dgm:spPr/>
      <dgm:t>
        <a:bodyPr/>
        <a:lstStyle/>
        <a:p>
          <a:endParaRPr lang="cs-CZ"/>
        </a:p>
      </dgm:t>
    </dgm:pt>
    <dgm:pt modelId="{1FF8BAE2-2B2E-4ECE-A512-2959B0286E0B}" type="sibTrans" cxnId="{CDE4A098-9DB8-4725-A096-F70918505C45}">
      <dgm:prSet/>
      <dgm:spPr/>
      <dgm:t>
        <a:bodyPr/>
        <a:lstStyle/>
        <a:p>
          <a:endParaRPr lang="cs-CZ"/>
        </a:p>
      </dgm:t>
    </dgm:pt>
    <dgm:pt modelId="{4E246F18-C1F6-41EB-889B-FDB01861E0CA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smtClean="0">
              <a:solidFill>
                <a:schemeClr val="tx2"/>
              </a:solidFill>
            </a:rPr>
            <a:t>Poptávky typu A</a:t>
          </a:r>
          <a:endParaRPr lang="cs-CZ" sz="1600" b="1" dirty="0">
            <a:solidFill>
              <a:schemeClr val="tx2"/>
            </a:solidFill>
          </a:endParaRPr>
        </a:p>
      </dgm:t>
    </dgm:pt>
    <dgm:pt modelId="{C69E9881-3C71-4A38-A61E-8FAAA6F25423}" type="parTrans" cxnId="{8772E850-DE15-4B75-907F-BAD134926564}">
      <dgm:prSet/>
      <dgm:spPr/>
      <dgm:t>
        <a:bodyPr/>
        <a:lstStyle/>
        <a:p>
          <a:endParaRPr lang="cs-CZ"/>
        </a:p>
      </dgm:t>
    </dgm:pt>
    <dgm:pt modelId="{1D208C8E-7E57-4A96-8F59-B3A87D2E0137}" type="sibTrans" cxnId="{8772E850-DE15-4B75-907F-BAD134926564}">
      <dgm:prSet/>
      <dgm:spPr/>
      <dgm:t>
        <a:bodyPr/>
        <a:lstStyle/>
        <a:p>
          <a:endParaRPr lang="cs-CZ"/>
        </a:p>
      </dgm:t>
    </dgm:pt>
    <dgm:pt modelId="{B6E7C74E-C497-411B-A75B-E7EB7FF07170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dirty="0" smtClean="0">
              <a:solidFill>
                <a:schemeClr val="tx2"/>
              </a:solidFill>
            </a:rPr>
            <a:t>Poptávky typu B</a:t>
          </a:r>
          <a:endParaRPr lang="cs-CZ" sz="1600" b="1" dirty="0">
            <a:solidFill>
              <a:schemeClr val="tx2"/>
            </a:solidFill>
          </a:endParaRPr>
        </a:p>
      </dgm:t>
    </dgm:pt>
    <dgm:pt modelId="{0E2BEABD-ACD0-40A3-8661-FABE68C07264}" type="parTrans" cxnId="{B4B3AEE7-E670-4DEC-89E8-2471AEC2342D}">
      <dgm:prSet/>
      <dgm:spPr/>
      <dgm:t>
        <a:bodyPr/>
        <a:lstStyle/>
        <a:p>
          <a:endParaRPr lang="cs-CZ"/>
        </a:p>
      </dgm:t>
    </dgm:pt>
    <dgm:pt modelId="{9AB10166-0211-47D7-BE53-9B4E2998540C}" type="sibTrans" cxnId="{B4B3AEE7-E670-4DEC-89E8-2471AEC2342D}">
      <dgm:prSet/>
      <dgm:spPr/>
      <dgm:t>
        <a:bodyPr/>
        <a:lstStyle/>
        <a:p>
          <a:endParaRPr lang="cs-CZ"/>
        </a:p>
      </dgm:t>
    </dgm:pt>
    <dgm:pt modelId="{A30EE565-D0F0-4E01-AB21-8D6CA9A38326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smtClean="0">
              <a:solidFill>
                <a:schemeClr val="tx2"/>
              </a:solidFill>
            </a:rPr>
            <a:t>Investiční příležitosti</a:t>
          </a:r>
          <a:endParaRPr lang="cs-CZ" sz="1600" b="1" dirty="0">
            <a:solidFill>
              <a:schemeClr val="tx2"/>
            </a:solidFill>
          </a:endParaRPr>
        </a:p>
      </dgm:t>
    </dgm:pt>
    <dgm:pt modelId="{F3BE0C87-6CE2-47A9-9654-2DAF56DE2BA0}" type="parTrans" cxnId="{61D6A665-FA7D-4976-9A77-A90ED1E1D1C3}">
      <dgm:prSet/>
      <dgm:spPr/>
      <dgm:t>
        <a:bodyPr/>
        <a:lstStyle/>
        <a:p>
          <a:endParaRPr lang="cs-CZ"/>
        </a:p>
      </dgm:t>
    </dgm:pt>
    <dgm:pt modelId="{B6F00170-3A2D-4605-A6A7-ED1B05484B57}" type="sibTrans" cxnId="{61D6A665-FA7D-4976-9A77-A90ED1E1D1C3}">
      <dgm:prSet/>
      <dgm:spPr/>
      <dgm:t>
        <a:bodyPr/>
        <a:lstStyle/>
        <a:p>
          <a:endParaRPr lang="cs-CZ"/>
        </a:p>
      </dgm:t>
    </dgm:pt>
    <dgm:pt modelId="{22D110D3-0821-4A3A-86C8-2F03DCA3BD70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smtClean="0">
              <a:solidFill>
                <a:schemeClr val="tx2"/>
              </a:solidFill>
            </a:rPr>
            <a:t>Nabídky </a:t>
          </a:r>
          <a:endParaRPr lang="cs-CZ" sz="1600" b="1" dirty="0">
            <a:solidFill>
              <a:schemeClr val="tx2"/>
            </a:solidFill>
          </a:endParaRPr>
        </a:p>
      </dgm:t>
    </dgm:pt>
    <dgm:pt modelId="{F514D1CE-B72B-477D-A977-A501432A3D8F}" type="parTrans" cxnId="{7CC4AA80-BE9E-40DB-A577-BCDC85034918}">
      <dgm:prSet/>
      <dgm:spPr/>
      <dgm:t>
        <a:bodyPr/>
        <a:lstStyle/>
        <a:p>
          <a:endParaRPr lang="cs-CZ"/>
        </a:p>
      </dgm:t>
    </dgm:pt>
    <dgm:pt modelId="{CDE72384-C7AB-4760-B00C-E64E8636623C}" type="sibTrans" cxnId="{7CC4AA80-BE9E-40DB-A577-BCDC85034918}">
      <dgm:prSet/>
      <dgm:spPr/>
      <dgm:t>
        <a:bodyPr/>
        <a:lstStyle/>
        <a:p>
          <a:endParaRPr lang="cs-CZ"/>
        </a:p>
      </dgm:t>
    </dgm:pt>
    <dgm:pt modelId="{F650F904-585F-427D-9958-3DCEC9D57714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dirty="0" smtClean="0">
              <a:solidFill>
                <a:schemeClr val="tx2"/>
              </a:solidFill>
            </a:rPr>
            <a:t>Ostatní</a:t>
          </a:r>
          <a:endParaRPr lang="cs-CZ" sz="1600" b="1" dirty="0">
            <a:solidFill>
              <a:schemeClr val="tx2"/>
            </a:solidFill>
          </a:endParaRPr>
        </a:p>
      </dgm:t>
    </dgm:pt>
    <dgm:pt modelId="{4257443B-9EBA-44F0-B47C-1A90BF72F6EB}" type="parTrans" cxnId="{811E474E-3A27-4D4F-A935-F04304AA95D3}">
      <dgm:prSet/>
      <dgm:spPr/>
      <dgm:t>
        <a:bodyPr/>
        <a:lstStyle/>
        <a:p>
          <a:endParaRPr lang="cs-CZ"/>
        </a:p>
      </dgm:t>
    </dgm:pt>
    <dgm:pt modelId="{582C7BAB-0B76-4EE4-BCBE-5E0F83EF2D99}" type="sibTrans" cxnId="{811E474E-3A27-4D4F-A935-F04304AA95D3}">
      <dgm:prSet/>
      <dgm:spPr/>
      <dgm:t>
        <a:bodyPr/>
        <a:lstStyle/>
        <a:p>
          <a:endParaRPr lang="cs-CZ"/>
        </a:p>
      </dgm:t>
    </dgm:pt>
    <dgm:pt modelId="{4F3EA776-E130-4BB7-9311-13A52E937BFD}">
      <dgm:prSet phldrT="[Text]" custT="1"/>
      <dgm:spPr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cs-CZ" sz="1600" b="1" dirty="0" smtClean="0">
              <a:solidFill>
                <a:schemeClr val="tx2"/>
              </a:solidFill>
            </a:rPr>
            <a:t>ZÚ ČR</a:t>
          </a:r>
          <a:endParaRPr lang="cs-CZ" sz="1600" b="1" dirty="0">
            <a:solidFill>
              <a:schemeClr val="tx2"/>
            </a:solidFill>
          </a:endParaRPr>
        </a:p>
      </dgm:t>
    </dgm:pt>
    <dgm:pt modelId="{C5518B47-F6C1-498B-AEB5-89031DA50DBF}" type="parTrans" cxnId="{EB2522DC-C99A-4687-B3A7-750E6E78F98F}">
      <dgm:prSet/>
      <dgm:spPr/>
      <dgm:t>
        <a:bodyPr/>
        <a:lstStyle/>
        <a:p>
          <a:endParaRPr lang="cs-CZ"/>
        </a:p>
      </dgm:t>
    </dgm:pt>
    <dgm:pt modelId="{107CEC1F-0E6B-404E-8B44-06E307507574}" type="sibTrans" cxnId="{EB2522DC-C99A-4687-B3A7-750E6E78F98F}">
      <dgm:prSet/>
      <dgm:spPr/>
      <dgm:t>
        <a:bodyPr/>
        <a:lstStyle/>
        <a:p>
          <a:endParaRPr lang="cs-CZ"/>
        </a:p>
      </dgm:t>
    </dgm:pt>
    <dgm:pt modelId="{3396A0EB-F699-4903-A9DF-9AD227F85CF5}" type="pres">
      <dgm:prSet presAssocID="{B7F64073-978F-423B-9919-F7D316DF9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052E6D-D0B4-4082-B15D-9E15BC55D1BE}" type="pres">
      <dgm:prSet presAssocID="{EA8D2F5B-C575-44FF-98FF-9BC1271384F8}" presName="composite" presStyleCnt="0"/>
      <dgm:spPr/>
      <dgm:t>
        <a:bodyPr/>
        <a:lstStyle/>
        <a:p>
          <a:endParaRPr lang="cs-CZ"/>
        </a:p>
      </dgm:t>
    </dgm:pt>
    <dgm:pt modelId="{38018760-2E32-4726-B1A9-1F49DE0FE24A}" type="pres">
      <dgm:prSet presAssocID="{EA8D2F5B-C575-44FF-98FF-9BC1271384F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9931-498E-44C3-A2B1-40A597FC248B}" type="pres">
      <dgm:prSet presAssocID="{EA8D2F5B-C575-44FF-98FF-9BC1271384F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975391-CBE5-483D-AD9D-6F9DECCCFDE1}" type="pres">
      <dgm:prSet presAssocID="{AD1CDF6D-0D90-48C2-8617-ACFD00E3BB6F}" presName="space" presStyleCnt="0"/>
      <dgm:spPr/>
      <dgm:t>
        <a:bodyPr/>
        <a:lstStyle/>
        <a:p>
          <a:endParaRPr lang="cs-CZ"/>
        </a:p>
      </dgm:t>
    </dgm:pt>
    <dgm:pt modelId="{F4749061-ED44-49FC-AEB4-682A01BDE18D}" type="pres">
      <dgm:prSet presAssocID="{CCC3B1AE-043D-4A6A-B45F-106DA21C4FDF}" presName="composite" presStyleCnt="0"/>
      <dgm:spPr/>
      <dgm:t>
        <a:bodyPr/>
        <a:lstStyle/>
        <a:p>
          <a:endParaRPr lang="cs-CZ"/>
        </a:p>
      </dgm:t>
    </dgm:pt>
    <dgm:pt modelId="{CA28AE66-44F5-43AE-8AEB-3CA19F738AF7}" type="pres">
      <dgm:prSet presAssocID="{CCC3B1AE-043D-4A6A-B45F-106DA21C4FD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EDAF97-7A04-4E73-B3E2-487936B5C30D}" type="pres">
      <dgm:prSet presAssocID="{CCC3B1AE-043D-4A6A-B45F-106DA21C4FD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9E3A7E-B880-4ED1-8B43-2050F72AB7B2}" type="pres">
      <dgm:prSet presAssocID="{E09C0C51-1BBE-40C6-8DAE-798966BEACFE}" presName="space" presStyleCnt="0"/>
      <dgm:spPr/>
      <dgm:t>
        <a:bodyPr/>
        <a:lstStyle/>
        <a:p>
          <a:endParaRPr lang="cs-CZ"/>
        </a:p>
      </dgm:t>
    </dgm:pt>
    <dgm:pt modelId="{D71A2853-9641-4F21-9A43-90A6FD6D3865}" type="pres">
      <dgm:prSet presAssocID="{AB34A620-978F-43A8-8383-07CFC671E06A}" presName="composite" presStyleCnt="0"/>
      <dgm:spPr/>
      <dgm:t>
        <a:bodyPr/>
        <a:lstStyle/>
        <a:p>
          <a:endParaRPr lang="cs-CZ"/>
        </a:p>
      </dgm:t>
    </dgm:pt>
    <dgm:pt modelId="{74ABE671-99BC-41BD-830C-D4BB5B3A606B}" type="pres">
      <dgm:prSet presAssocID="{AB34A620-978F-43A8-8383-07CFC671E06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387AC3-3FF2-4714-95F8-D9A74BA556F9}" type="pres">
      <dgm:prSet presAssocID="{AB34A620-978F-43A8-8383-07CFC671E06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50EB06-A76B-4742-B09D-89956C7A5F13}" type="presOf" srcId="{F122B290-4E0A-4371-B649-294D618D5EC4}" destId="{BAEDAF97-7A04-4E73-B3E2-487936B5C30D}" srcOrd="0" destOrd="1" presId="urn:microsoft.com/office/officeart/2005/8/layout/hList1"/>
    <dgm:cxn modelId="{C72A52C9-13EA-48CD-ADB8-50C4DCB9F9CF}" type="presOf" srcId="{F650F904-585F-427D-9958-3DCEC9D57714}" destId="{BAEDAF97-7A04-4E73-B3E2-487936B5C30D}" srcOrd="0" destOrd="3" presId="urn:microsoft.com/office/officeart/2005/8/layout/hList1"/>
    <dgm:cxn modelId="{7CC4AA80-BE9E-40DB-A577-BCDC85034918}" srcId="{EA8D2F5B-C575-44FF-98FF-9BC1271384F8}" destId="{22D110D3-0821-4A3A-86C8-2F03DCA3BD70}" srcOrd="3" destOrd="0" parTransId="{F514D1CE-B72B-477D-A977-A501432A3D8F}" sibTransId="{CDE72384-C7AB-4760-B00C-E64E8636623C}"/>
    <dgm:cxn modelId="{148AD11D-8CB8-483D-9BD6-6D0668032938}" srcId="{EA8D2F5B-C575-44FF-98FF-9BC1271384F8}" destId="{BD8EF2E8-104C-4298-90C7-B385C7A6FAB2}" srcOrd="0" destOrd="0" parTransId="{16DB7D38-CA7C-4ACF-91C1-351DCB1478FB}" sibTransId="{08C49531-6217-4D01-93E1-7CAC93A9C1E7}"/>
    <dgm:cxn modelId="{4733BF8C-D1FA-4BB6-B6BA-C62857D3B9C8}" type="presOf" srcId="{BD8EF2E8-104C-4298-90C7-B385C7A6FAB2}" destId="{6F889931-498E-44C3-A2B1-40A597FC248B}" srcOrd="0" destOrd="0" presId="urn:microsoft.com/office/officeart/2005/8/layout/hList1"/>
    <dgm:cxn modelId="{303E9A42-D5F3-4E7C-9DD4-8C440F671F20}" type="presOf" srcId="{AB34A620-978F-43A8-8383-07CFC671E06A}" destId="{74ABE671-99BC-41BD-830C-D4BB5B3A606B}" srcOrd="0" destOrd="0" presId="urn:microsoft.com/office/officeart/2005/8/layout/hList1"/>
    <dgm:cxn modelId="{FE365C24-1B56-4E1A-BAFD-B04710DECAE8}" srcId="{CCC3B1AE-043D-4A6A-B45F-106DA21C4FDF}" destId="{4B6B00FE-9FD5-4B93-8A98-01EC222EB03B}" srcOrd="0" destOrd="0" parTransId="{9118D470-B608-4592-B497-6ACDA6351828}" sibTransId="{EDF3D62D-E8CF-44AC-AD1B-3225DD67E2C7}"/>
    <dgm:cxn modelId="{7B13DBB6-0332-4DAF-85CF-BE3E1468CBAE}" type="presOf" srcId="{4E246F18-C1F6-41EB-889B-FDB01861E0CA}" destId="{95387AC3-3FF2-4714-95F8-D9A74BA556F9}" srcOrd="0" destOrd="0" presId="urn:microsoft.com/office/officeart/2005/8/layout/hList1"/>
    <dgm:cxn modelId="{6832A18B-1D00-4C15-A22D-E462904EAE00}" type="presOf" srcId="{22D110D3-0821-4A3A-86C8-2F03DCA3BD70}" destId="{6F889931-498E-44C3-A2B1-40A597FC248B}" srcOrd="0" destOrd="3" presId="urn:microsoft.com/office/officeart/2005/8/layout/hList1"/>
    <dgm:cxn modelId="{0D1F30C7-0D47-4FE7-8063-51549E0FFBD2}" type="presOf" srcId="{B7F64073-978F-423B-9919-F7D316DF99FF}" destId="{3396A0EB-F699-4903-A9DF-9AD227F85CF5}" srcOrd="0" destOrd="0" presId="urn:microsoft.com/office/officeart/2005/8/layout/hList1"/>
    <dgm:cxn modelId="{8772E850-DE15-4B75-907F-BAD134926564}" srcId="{AB34A620-978F-43A8-8383-07CFC671E06A}" destId="{4E246F18-C1F6-41EB-889B-FDB01861E0CA}" srcOrd="0" destOrd="0" parTransId="{C69E9881-3C71-4A38-A61E-8FAAA6F25423}" sibTransId="{1D208C8E-7E57-4A96-8F59-B3A87D2E0137}"/>
    <dgm:cxn modelId="{07640F29-79EE-4B53-9035-FFF5B916AC6E}" type="presOf" srcId="{0F820ACF-B691-4063-9B8B-411B1F80AC77}" destId="{6F889931-498E-44C3-A2B1-40A597FC248B}" srcOrd="0" destOrd="1" presId="urn:microsoft.com/office/officeart/2005/8/layout/hList1"/>
    <dgm:cxn modelId="{F2BC9EF2-058D-45D9-9C8F-A6EAFAED5F1D}" srcId="{B7F64073-978F-423B-9919-F7D316DF99FF}" destId="{CCC3B1AE-043D-4A6A-B45F-106DA21C4FDF}" srcOrd="1" destOrd="0" parTransId="{577D374B-57B5-4F76-86FE-C268085D2F1E}" sibTransId="{E09C0C51-1BBE-40C6-8DAE-798966BEACFE}"/>
    <dgm:cxn modelId="{58DD3343-D08D-443D-9277-69D2A94CA8E0}" srcId="{EA8D2F5B-C575-44FF-98FF-9BC1271384F8}" destId="{0F820ACF-B691-4063-9B8B-411B1F80AC77}" srcOrd="1" destOrd="0" parTransId="{CB914CB8-CAC0-47B8-937F-EF9B98D9AFF8}" sibTransId="{0E37A9B6-6C46-4BFB-8B85-073F3390D8BF}"/>
    <dgm:cxn modelId="{44B0F830-44E1-4650-9182-F21082D88CC5}" type="presOf" srcId="{4B6B00FE-9FD5-4B93-8A98-01EC222EB03B}" destId="{BAEDAF97-7A04-4E73-B3E2-487936B5C30D}" srcOrd="0" destOrd="0" presId="urn:microsoft.com/office/officeart/2005/8/layout/hList1"/>
    <dgm:cxn modelId="{24824590-6DF0-45A9-B831-9F8BE0B0BC48}" type="presOf" srcId="{4F3EA776-E130-4BB7-9311-13A52E937BFD}" destId="{BAEDAF97-7A04-4E73-B3E2-487936B5C30D}" srcOrd="0" destOrd="2" presId="urn:microsoft.com/office/officeart/2005/8/layout/hList1"/>
    <dgm:cxn modelId="{69979F3B-7870-45CC-BD52-7A8829E4C12A}" srcId="{CCC3B1AE-043D-4A6A-B45F-106DA21C4FDF}" destId="{F122B290-4E0A-4371-B649-294D618D5EC4}" srcOrd="1" destOrd="0" parTransId="{F786A116-9FCE-4D49-A5DC-79079C445E5D}" sibTransId="{60E17E44-D12A-48F4-AC7A-1708FE660970}"/>
    <dgm:cxn modelId="{11E05FB3-BC89-492E-88B1-039BC8E2956E}" type="presOf" srcId="{B6E7C74E-C497-411B-A75B-E7EB7FF07170}" destId="{95387AC3-3FF2-4714-95F8-D9A74BA556F9}" srcOrd="0" destOrd="1" presId="urn:microsoft.com/office/officeart/2005/8/layout/hList1"/>
    <dgm:cxn modelId="{CBAF16FB-C32E-45D7-89B0-41BCDF3D3796}" type="presOf" srcId="{EA8D2F5B-C575-44FF-98FF-9BC1271384F8}" destId="{38018760-2E32-4726-B1A9-1F49DE0FE24A}" srcOrd="0" destOrd="0" presId="urn:microsoft.com/office/officeart/2005/8/layout/hList1"/>
    <dgm:cxn modelId="{EB2522DC-C99A-4687-B3A7-750E6E78F98F}" srcId="{CCC3B1AE-043D-4A6A-B45F-106DA21C4FDF}" destId="{4F3EA776-E130-4BB7-9311-13A52E937BFD}" srcOrd="2" destOrd="0" parTransId="{C5518B47-F6C1-498B-AEB5-89031DA50DBF}" sibTransId="{107CEC1F-0E6B-404E-8B44-06E307507574}"/>
    <dgm:cxn modelId="{38F846F1-6EA2-48B9-8E33-090E0D824DA2}" type="presOf" srcId="{A30EE565-D0F0-4E01-AB21-8D6CA9A38326}" destId="{6F889931-498E-44C3-A2B1-40A597FC248B}" srcOrd="0" destOrd="2" presId="urn:microsoft.com/office/officeart/2005/8/layout/hList1"/>
    <dgm:cxn modelId="{811E474E-3A27-4D4F-A935-F04304AA95D3}" srcId="{CCC3B1AE-043D-4A6A-B45F-106DA21C4FDF}" destId="{F650F904-585F-427D-9958-3DCEC9D57714}" srcOrd="3" destOrd="0" parTransId="{4257443B-9EBA-44F0-B47C-1A90BF72F6EB}" sibTransId="{582C7BAB-0B76-4EE4-BCBE-5E0F83EF2D99}"/>
    <dgm:cxn modelId="{61D6A665-FA7D-4976-9A77-A90ED1E1D1C3}" srcId="{EA8D2F5B-C575-44FF-98FF-9BC1271384F8}" destId="{A30EE565-D0F0-4E01-AB21-8D6CA9A38326}" srcOrd="2" destOrd="0" parTransId="{F3BE0C87-6CE2-47A9-9654-2DAF56DE2BA0}" sibTransId="{B6F00170-3A2D-4605-A6A7-ED1B05484B57}"/>
    <dgm:cxn modelId="{CDE4A098-9DB8-4725-A096-F70918505C45}" srcId="{B7F64073-978F-423B-9919-F7D316DF99FF}" destId="{AB34A620-978F-43A8-8383-07CFC671E06A}" srcOrd="2" destOrd="0" parTransId="{2F8068C8-6523-463B-B721-83F70474DC91}" sibTransId="{1FF8BAE2-2B2E-4ECE-A512-2959B0286E0B}"/>
    <dgm:cxn modelId="{2A60CC18-8FB8-4B79-80F3-B2419B01B4A2}" type="presOf" srcId="{CCC3B1AE-043D-4A6A-B45F-106DA21C4FDF}" destId="{CA28AE66-44F5-43AE-8AEB-3CA19F738AF7}" srcOrd="0" destOrd="0" presId="urn:microsoft.com/office/officeart/2005/8/layout/hList1"/>
    <dgm:cxn modelId="{B4B3AEE7-E670-4DEC-89E8-2471AEC2342D}" srcId="{AB34A620-978F-43A8-8383-07CFC671E06A}" destId="{B6E7C74E-C497-411B-A75B-E7EB7FF07170}" srcOrd="1" destOrd="0" parTransId="{0E2BEABD-ACD0-40A3-8661-FABE68C07264}" sibTransId="{9AB10166-0211-47D7-BE53-9B4E2998540C}"/>
    <dgm:cxn modelId="{13D0C5FB-3523-4EBC-B11F-0F5229204048}" srcId="{B7F64073-978F-423B-9919-F7D316DF99FF}" destId="{EA8D2F5B-C575-44FF-98FF-9BC1271384F8}" srcOrd="0" destOrd="0" parTransId="{5A051498-1E86-473B-96CF-C4D914964366}" sibTransId="{AD1CDF6D-0D90-48C2-8617-ACFD00E3BB6F}"/>
    <dgm:cxn modelId="{204597A1-7D34-4A82-A834-2EB2B1B45C9C}" type="presParOf" srcId="{3396A0EB-F699-4903-A9DF-9AD227F85CF5}" destId="{81052E6D-D0B4-4082-B15D-9E15BC55D1BE}" srcOrd="0" destOrd="0" presId="urn:microsoft.com/office/officeart/2005/8/layout/hList1"/>
    <dgm:cxn modelId="{8735D9D0-9A48-4DE8-A54A-95EAED43983A}" type="presParOf" srcId="{81052E6D-D0B4-4082-B15D-9E15BC55D1BE}" destId="{38018760-2E32-4726-B1A9-1F49DE0FE24A}" srcOrd="0" destOrd="0" presId="urn:microsoft.com/office/officeart/2005/8/layout/hList1"/>
    <dgm:cxn modelId="{28D51B84-BE67-41DA-92FB-80230F4F41C0}" type="presParOf" srcId="{81052E6D-D0B4-4082-B15D-9E15BC55D1BE}" destId="{6F889931-498E-44C3-A2B1-40A597FC248B}" srcOrd="1" destOrd="0" presId="urn:microsoft.com/office/officeart/2005/8/layout/hList1"/>
    <dgm:cxn modelId="{84CE55DB-C408-425B-991A-2BA2BDFA9A8D}" type="presParOf" srcId="{3396A0EB-F699-4903-A9DF-9AD227F85CF5}" destId="{D8975391-CBE5-483D-AD9D-6F9DECCCFDE1}" srcOrd="1" destOrd="0" presId="urn:microsoft.com/office/officeart/2005/8/layout/hList1"/>
    <dgm:cxn modelId="{780115D1-7A63-4B43-B7F4-284EC1B31BE9}" type="presParOf" srcId="{3396A0EB-F699-4903-A9DF-9AD227F85CF5}" destId="{F4749061-ED44-49FC-AEB4-682A01BDE18D}" srcOrd="2" destOrd="0" presId="urn:microsoft.com/office/officeart/2005/8/layout/hList1"/>
    <dgm:cxn modelId="{9A28517E-5E11-4BA3-83F5-AD4706514947}" type="presParOf" srcId="{F4749061-ED44-49FC-AEB4-682A01BDE18D}" destId="{CA28AE66-44F5-43AE-8AEB-3CA19F738AF7}" srcOrd="0" destOrd="0" presId="urn:microsoft.com/office/officeart/2005/8/layout/hList1"/>
    <dgm:cxn modelId="{6FC9EFFE-A5FB-4746-B4C2-D9F18043AD4F}" type="presParOf" srcId="{F4749061-ED44-49FC-AEB4-682A01BDE18D}" destId="{BAEDAF97-7A04-4E73-B3E2-487936B5C30D}" srcOrd="1" destOrd="0" presId="urn:microsoft.com/office/officeart/2005/8/layout/hList1"/>
    <dgm:cxn modelId="{78BD897C-F598-4868-8FFE-AD2D068C4CC7}" type="presParOf" srcId="{3396A0EB-F699-4903-A9DF-9AD227F85CF5}" destId="{5E9E3A7E-B880-4ED1-8B43-2050F72AB7B2}" srcOrd="3" destOrd="0" presId="urn:microsoft.com/office/officeart/2005/8/layout/hList1"/>
    <dgm:cxn modelId="{C36D162C-7E73-42F6-B711-7385DE32616D}" type="presParOf" srcId="{3396A0EB-F699-4903-A9DF-9AD227F85CF5}" destId="{D71A2853-9641-4F21-9A43-90A6FD6D3865}" srcOrd="4" destOrd="0" presId="urn:microsoft.com/office/officeart/2005/8/layout/hList1"/>
    <dgm:cxn modelId="{C6AAFFD4-902B-44E9-8304-1F61C8094D1B}" type="presParOf" srcId="{D71A2853-9641-4F21-9A43-90A6FD6D3865}" destId="{74ABE671-99BC-41BD-830C-D4BB5B3A606B}" srcOrd="0" destOrd="0" presId="urn:microsoft.com/office/officeart/2005/8/layout/hList1"/>
    <dgm:cxn modelId="{7425CDB5-4B9A-4C5D-AC0E-8ADACBE53C78}" type="presParOf" srcId="{D71A2853-9641-4F21-9A43-90A6FD6D3865}" destId="{95387AC3-3FF2-4714-95F8-D9A74BA556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DF6956-0159-462D-B998-9DC1A1AF7BC6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1E03913-9EB5-4ECA-8992-F9A4AE4C5F82}">
      <dgm:prSet phldrT="[Text]" custT="1"/>
      <dgm:spPr/>
      <dgm:t>
        <a:bodyPr/>
        <a:lstStyle/>
        <a:p>
          <a:pPr algn="ctr"/>
          <a:r>
            <a:rPr lang="cs-CZ" sz="1600" b="1" dirty="0" smtClean="0">
              <a:solidFill>
                <a:schemeClr val="tx2"/>
              </a:solidFill>
            </a:rPr>
            <a:t>DESIGN                                     PRO KONKURENCESCHOPNOST</a:t>
          </a:r>
          <a:endParaRPr lang="cs-CZ" sz="1600" b="1" dirty="0">
            <a:solidFill>
              <a:schemeClr val="tx2"/>
            </a:solidFill>
          </a:endParaRPr>
        </a:p>
      </dgm:t>
    </dgm:pt>
    <dgm:pt modelId="{2465CDF0-56E6-45CA-8BC5-B2ABE7AE5F86}" type="parTrans" cxnId="{ECE4BD21-EB46-4688-AA02-BCC5A96CA0E5}">
      <dgm:prSet/>
      <dgm:spPr/>
      <dgm:t>
        <a:bodyPr/>
        <a:lstStyle/>
        <a:p>
          <a:pPr algn="r"/>
          <a:endParaRPr lang="cs-CZ"/>
        </a:p>
      </dgm:t>
    </dgm:pt>
    <dgm:pt modelId="{DA1A6A98-6A7A-4E5E-A224-D412B93868F5}" type="sibTrans" cxnId="{ECE4BD21-EB46-4688-AA02-BCC5A96CA0E5}">
      <dgm:prSet/>
      <dgm:spPr/>
      <dgm:t>
        <a:bodyPr/>
        <a:lstStyle/>
        <a:p>
          <a:pPr algn="r"/>
          <a:endParaRPr lang="cs-CZ"/>
        </a:p>
      </dgm:t>
    </dgm:pt>
    <dgm:pt modelId="{7FB00EF0-02D4-4FB6-9DD7-2E513385B08A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cs-CZ" sz="2000" b="1" dirty="0" smtClean="0"/>
            <a:t>INFORMACE</a:t>
          </a:r>
        </a:p>
        <a:p>
          <a:pPr algn="r"/>
          <a:endParaRPr lang="cs-CZ" sz="1000" dirty="0" smtClean="0"/>
        </a:p>
        <a:p>
          <a:pPr algn="l"/>
          <a:r>
            <a:rPr lang="cs-CZ" sz="1100" dirty="0" smtClean="0"/>
            <a:t>PRAVIDELNÉ </a:t>
          </a:r>
          <a:r>
            <a:rPr lang="cs-CZ" sz="1100" b="1" dirty="0" smtClean="0"/>
            <a:t>AKTUÁLNÍ INFORMACE NA </a:t>
          </a:r>
          <a:r>
            <a:rPr lang="cs-CZ" sz="1100" b="1" noProof="1" smtClean="0"/>
            <a:t>WEBU</a:t>
          </a:r>
          <a:endParaRPr lang="cs-CZ" sz="1100" dirty="0" smtClean="0"/>
        </a:p>
        <a:p>
          <a:pPr algn="l"/>
          <a:r>
            <a:rPr lang="cs-CZ" sz="1100" b="1" dirty="0" smtClean="0"/>
            <a:t>DESIGN NEWSLETTER</a:t>
          </a:r>
          <a:r>
            <a:rPr lang="cs-CZ" sz="1100" dirty="0" smtClean="0"/>
            <a:t> – 4X ROČNĚ</a:t>
          </a:r>
        </a:p>
        <a:p>
          <a:pPr algn="l"/>
          <a:r>
            <a:rPr lang="cs-CZ" sz="1100" b="1" dirty="0" smtClean="0"/>
            <a:t>ODBORNÁ PUBLIKACE  </a:t>
          </a:r>
          <a:r>
            <a:rPr lang="cs-CZ" sz="1100" dirty="0" smtClean="0"/>
            <a:t>– 1X ROČNĚ</a:t>
          </a:r>
          <a:endParaRPr lang="cs-CZ" sz="1100" dirty="0"/>
        </a:p>
      </dgm:t>
    </dgm:pt>
    <dgm:pt modelId="{E7111687-F057-48BC-8493-5AE46989E278}" type="parTrans" cxnId="{407A2FAB-08D9-4EB2-A67D-247B9852B2AC}">
      <dgm:prSet/>
      <dgm:spPr/>
      <dgm:t>
        <a:bodyPr/>
        <a:lstStyle/>
        <a:p>
          <a:pPr algn="r"/>
          <a:endParaRPr lang="cs-CZ"/>
        </a:p>
      </dgm:t>
    </dgm:pt>
    <dgm:pt modelId="{8D1902EE-F55C-4931-9D6F-89FCFF58E96B}" type="sibTrans" cxnId="{407A2FAB-08D9-4EB2-A67D-247B9852B2AC}">
      <dgm:prSet/>
      <dgm:spPr/>
      <dgm:t>
        <a:bodyPr/>
        <a:lstStyle/>
        <a:p>
          <a:pPr algn="r"/>
          <a:endParaRPr lang="cs-CZ"/>
        </a:p>
      </dgm:t>
    </dgm:pt>
    <dgm:pt modelId="{DC8900BF-4651-40B8-8BFF-E58753F3DB71}">
      <dgm:prSet phldrT="[Text]" custT="1"/>
      <dgm:spPr>
        <a:solidFill>
          <a:schemeClr val="accent4"/>
        </a:solidFill>
      </dgm:spPr>
      <dgm:t>
        <a:bodyPr/>
        <a:lstStyle/>
        <a:p>
          <a:pPr algn="r"/>
          <a:r>
            <a:rPr lang="cs-CZ" sz="2000" b="1" dirty="0" smtClean="0"/>
            <a:t>VZDĚLÁVÁNÍ</a:t>
          </a:r>
        </a:p>
        <a:p>
          <a:pPr algn="r"/>
          <a:endParaRPr lang="cs-CZ" sz="1000" dirty="0" smtClean="0"/>
        </a:p>
        <a:p>
          <a:pPr algn="r"/>
          <a:r>
            <a:rPr lang="cs-CZ" sz="1100" dirty="0" smtClean="0"/>
            <a:t>ODBORNĚ ZAMĚŘENÉ </a:t>
          </a:r>
          <a:r>
            <a:rPr lang="cs-CZ" sz="1100" b="1" dirty="0" smtClean="0"/>
            <a:t>WORKSHOPY</a:t>
          </a:r>
        </a:p>
        <a:p>
          <a:pPr algn="r"/>
          <a:r>
            <a:rPr lang="cs-CZ" sz="1100" dirty="0" smtClean="0"/>
            <a:t>2X ROČNĚ: BRNO (1. POLOLETÍ) A PRAHA (2. POLOLETÍ)</a:t>
          </a:r>
        </a:p>
        <a:p>
          <a:pPr algn="r"/>
          <a:endParaRPr lang="cs-CZ" sz="1000" dirty="0" smtClean="0"/>
        </a:p>
        <a:p>
          <a:pPr algn="r"/>
          <a:endParaRPr lang="cs-CZ" sz="1000" dirty="0"/>
        </a:p>
      </dgm:t>
    </dgm:pt>
    <dgm:pt modelId="{714C28AA-DC83-4BF2-99CA-4BA1E7172D17}" type="parTrans" cxnId="{588A71DE-3C73-444D-A2DF-4A046B2B2B85}">
      <dgm:prSet/>
      <dgm:spPr/>
      <dgm:t>
        <a:bodyPr/>
        <a:lstStyle/>
        <a:p>
          <a:pPr algn="r"/>
          <a:endParaRPr lang="cs-CZ"/>
        </a:p>
      </dgm:t>
    </dgm:pt>
    <dgm:pt modelId="{5B1114E8-024D-4955-8652-A7D5C260A33F}" type="sibTrans" cxnId="{588A71DE-3C73-444D-A2DF-4A046B2B2B85}">
      <dgm:prSet/>
      <dgm:spPr/>
      <dgm:t>
        <a:bodyPr/>
        <a:lstStyle/>
        <a:p>
          <a:pPr algn="r"/>
          <a:endParaRPr lang="cs-CZ"/>
        </a:p>
      </dgm:t>
    </dgm:pt>
    <dgm:pt modelId="{21702D0D-6562-455A-BD0A-47F0F326A910}">
      <dgm:prSet phldrT="[Text]" custT="1"/>
      <dgm:spPr/>
      <dgm:t>
        <a:bodyPr/>
        <a:lstStyle/>
        <a:p>
          <a:pPr algn="l"/>
          <a:r>
            <a:rPr lang="cs-CZ" sz="2000" b="1" dirty="0" smtClean="0"/>
            <a:t>PORADENSTVÍ</a:t>
          </a:r>
        </a:p>
        <a:p>
          <a:pPr algn="r"/>
          <a:endParaRPr lang="cs-CZ" sz="1000" dirty="0" smtClean="0"/>
        </a:p>
        <a:p>
          <a:pPr algn="l"/>
          <a:r>
            <a:rPr lang="cs-CZ" sz="1100" b="1" dirty="0" smtClean="0"/>
            <a:t>INDIVIDUÁLNÍ KONZULTACE: </a:t>
          </a:r>
          <a:r>
            <a:rPr lang="cs-CZ" sz="1100" dirty="0" smtClean="0"/>
            <a:t>ŘÍZENÍ DESIGNU  VE FIRMÁCH          VČ. DOPORUČENÍ DESIGNÉRŮ A ZPRACOVÁNÍ ZADÁNÍ PRO DESIGNÉRA</a:t>
          </a:r>
        </a:p>
        <a:p>
          <a:pPr algn="l"/>
          <a:r>
            <a:rPr lang="cs-CZ" sz="1100" b="1" dirty="0" smtClean="0"/>
            <a:t>KOUČING VE FIRMĚ </a:t>
          </a:r>
        </a:p>
        <a:p>
          <a:pPr algn="l"/>
          <a:r>
            <a:rPr lang="cs-CZ" sz="1100" b="1" dirty="0" smtClean="0"/>
            <a:t>VYPRACOVÁNÍ ANALÝZ DLE KONKRÉTNÍHO ZADÁNÍ                       VČ. ZMAPOVÁNÍ TRENDŮ NA ZAHRANIČNÍCH TRZÍCH</a:t>
          </a:r>
        </a:p>
        <a:p>
          <a:pPr algn="r"/>
          <a:endParaRPr lang="cs-CZ" sz="1000" dirty="0" smtClean="0"/>
        </a:p>
        <a:p>
          <a:pPr algn="r"/>
          <a:endParaRPr lang="cs-CZ" sz="1000" dirty="0" smtClean="0"/>
        </a:p>
        <a:p>
          <a:pPr algn="r"/>
          <a:endParaRPr lang="cs-CZ" sz="1000" dirty="0"/>
        </a:p>
      </dgm:t>
    </dgm:pt>
    <dgm:pt modelId="{84EEB5F5-D4C6-49D1-8947-0F0EC5FE6171}" type="parTrans" cxnId="{AB269B3D-37C5-4803-87A2-5671FC7B3361}">
      <dgm:prSet/>
      <dgm:spPr/>
      <dgm:t>
        <a:bodyPr/>
        <a:lstStyle/>
        <a:p>
          <a:pPr algn="r"/>
          <a:endParaRPr lang="cs-CZ"/>
        </a:p>
      </dgm:t>
    </dgm:pt>
    <dgm:pt modelId="{1BECDCB2-CB7E-4979-93D8-7B59818D5543}" type="sibTrans" cxnId="{AB269B3D-37C5-4803-87A2-5671FC7B3361}">
      <dgm:prSet/>
      <dgm:spPr/>
      <dgm:t>
        <a:bodyPr/>
        <a:lstStyle/>
        <a:p>
          <a:pPr algn="r"/>
          <a:endParaRPr lang="cs-CZ"/>
        </a:p>
      </dgm:t>
    </dgm:pt>
    <dgm:pt modelId="{3490D717-8507-435B-8997-4FAF7439B329}">
      <dgm:prSet phldrT="[Text]" custT="1"/>
      <dgm:spPr>
        <a:solidFill>
          <a:schemeClr val="accent6"/>
        </a:solidFill>
      </dgm:spPr>
      <dgm:t>
        <a:bodyPr/>
        <a:lstStyle/>
        <a:p>
          <a:pPr algn="r"/>
          <a:endParaRPr lang="cs-CZ" sz="2000" b="1" dirty="0" smtClean="0"/>
        </a:p>
        <a:p>
          <a:pPr algn="r"/>
          <a:r>
            <a:rPr lang="cs-CZ" sz="2000" b="1" dirty="0" smtClean="0"/>
            <a:t>PREZENTACE </a:t>
          </a:r>
        </a:p>
        <a:p>
          <a:pPr algn="r"/>
          <a:r>
            <a:rPr lang="cs-CZ" sz="1100" b="1" dirty="0" smtClean="0"/>
            <a:t>TUZEMSKÉ AKCE: CZECH GRAND DESIGN</a:t>
          </a:r>
        </a:p>
        <a:p>
          <a:pPr algn="r"/>
          <a:r>
            <a:rPr lang="cs-CZ" sz="1100" b="1" dirty="0" smtClean="0"/>
            <a:t>ZAHRANIČNÍ AKCE: V RÁMCI PROJEKTU SVV</a:t>
          </a:r>
        </a:p>
        <a:p>
          <a:pPr algn="r"/>
          <a:endParaRPr lang="cs-CZ" sz="1100" b="1" dirty="0" smtClean="0"/>
        </a:p>
        <a:p>
          <a:pPr algn="r"/>
          <a:endParaRPr lang="cs-CZ" sz="1000" dirty="0" smtClean="0"/>
        </a:p>
        <a:p>
          <a:pPr algn="r"/>
          <a:endParaRPr lang="cs-CZ" sz="1200" dirty="0" smtClean="0"/>
        </a:p>
        <a:p>
          <a:pPr algn="r"/>
          <a:endParaRPr lang="cs-CZ" sz="1200" dirty="0" smtClean="0"/>
        </a:p>
        <a:p>
          <a:pPr algn="r"/>
          <a:endParaRPr lang="cs-CZ" sz="1200" dirty="0" smtClean="0"/>
        </a:p>
        <a:p>
          <a:pPr algn="r"/>
          <a:endParaRPr lang="cs-CZ" sz="1200" dirty="0" smtClean="0"/>
        </a:p>
        <a:p>
          <a:pPr algn="r"/>
          <a:endParaRPr lang="cs-CZ" sz="1200" dirty="0"/>
        </a:p>
      </dgm:t>
    </dgm:pt>
    <dgm:pt modelId="{EDBB8935-0D62-4500-9627-3B702CBE0C09}" type="parTrans" cxnId="{8F6AE69F-7891-4218-AD87-DD09A48AC851}">
      <dgm:prSet/>
      <dgm:spPr/>
      <dgm:t>
        <a:bodyPr/>
        <a:lstStyle/>
        <a:p>
          <a:pPr algn="r"/>
          <a:endParaRPr lang="cs-CZ"/>
        </a:p>
      </dgm:t>
    </dgm:pt>
    <dgm:pt modelId="{95848983-0255-4079-A1CC-2276038165E8}" type="sibTrans" cxnId="{8F6AE69F-7891-4218-AD87-DD09A48AC851}">
      <dgm:prSet/>
      <dgm:spPr/>
      <dgm:t>
        <a:bodyPr/>
        <a:lstStyle/>
        <a:p>
          <a:pPr algn="r"/>
          <a:endParaRPr lang="cs-CZ"/>
        </a:p>
      </dgm:t>
    </dgm:pt>
    <dgm:pt modelId="{15D82B2B-4402-4731-A2DB-75DC2F241DFB}" type="pres">
      <dgm:prSet presAssocID="{57DF6956-0159-462D-B998-9DC1A1AF7BC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1A2401D-A776-4E6A-A02F-CBD6237D8816}" type="pres">
      <dgm:prSet presAssocID="{57DF6956-0159-462D-B998-9DC1A1AF7BC6}" presName="matrix" presStyleCnt="0"/>
      <dgm:spPr/>
      <dgm:t>
        <a:bodyPr/>
        <a:lstStyle/>
        <a:p>
          <a:endParaRPr lang="cs-CZ"/>
        </a:p>
      </dgm:t>
    </dgm:pt>
    <dgm:pt modelId="{1E0FC12A-8A31-4150-A70D-CC7C23B85753}" type="pres">
      <dgm:prSet presAssocID="{57DF6956-0159-462D-B998-9DC1A1AF7BC6}" presName="tile1" presStyleLbl="node1" presStyleIdx="0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B61E8978-9A91-46DF-BBA5-B618249B3A7F}" type="pres">
      <dgm:prSet presAssocID="{57DF6956-0159-462D-B998-9DC1A1AF7BC6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F41936C1-FF51-49F3-9B55-E102E4A54093}" type="pres">
      <dgm:prSet presAssocID="{57DF6956-0159-462D-B998-9DC1A1AF7BC6}" presName="tile2" presStyleLbl="node1" presStyleIdx="1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C698CBD-1E16-44B0-87D5-D305DDE1E928}" type="pres">
      <dgm:prSet presAssocID="{57DF6956-0159-462D-B998-9DC1A1AF7BC6}" presName="tile2text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DCE70EFC-56C4-41C4-99B3-E65BE03DFEA7}" type="pres">
      <dgm:prSet presAssocID="{57DF6956-0159-462D-B998-9DC1A1AF7BC6}" presName="tile3" presStyleLbl="node1" presStyleIdx="2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0498617-4783-41AB-B78E-780227D57768}" type="pres">
      <dgm:prSet presAssocID="{57DF6956-0159-462D-B998-9DC1A1AF7BC6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8A8A4A39-F7B7-4BD0-8AA5-C9CE4952E63F}" type="pres">
      <dgm:prSet presAssocID="{57DF6956-0159-462D-B998-9DC1A1AF7BC6}" presName="tile4" presStyleLbl="node1" presStyleIdx="3" presStyleCnt="4"/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8610095-E6E8-470A-AEDB-C05099086A5D}" type="pres">
      <dgm:prSet presAssocID="{57DF6956-0159-462D-B998-9DC1A1AF7BC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AC13D9-158D-4EF7-97F3-3906F994AEBF}" type="pres">
      <dgm:prSet presAssocID="{57DF6956-0159-462D-B998-9DC1A1AF7BC6}" presName="centerTile" presStyleLbl="fgShp" presStyleIdx="0" presStyleCnt="1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9EAB135F-BA40-456C-B12E-C2FE861F37CA}" type="presOf" srcId="{7FB00EF0-02D4-4FB6-9DD7-2E513385B08A}" destId="{1E0FC12A-8A31-4150-A70D-CC7C23B85753}" srcOrd="0" destOrd="0" presId="urn:microsoft.com/office/officeart/2005/8/layout/matrix1"/>
    <dgm:cxn modelId="{8192C45B-0465-45C9-8F3F-52E683CF7966}" type="presOf" srcId="{DC8900BF-4651-40B8-8BFF-E58753F3DB71}" destId="{F41936C1-FF51-49F3-9B55-E102E4A54093}" srcOrd="0" destOrd="0" presId="urn:microsoft.com/office/officeart/2005/8/layout/matrix1"/>
    <dgm:cxn modelId="{DCB28B2F-9174-465F-B18E-70DC7B4D5E77}" type="presOf" srcId="{7FB00EF0-02D4-4FB6-9DD7-2E513385B08A}" destId="{B61E8978-9A91-46DF-BBA5-B618249B3A7F}" srcOrd="1" destOrd="0" presId="urn:microsoft.com/office/officeart/2005/8/layout/matrix1"/>
    <dgm:cxn modelId="{AF922DE1-49B2-4214-8A18-FA6EDFE02200}" type="presOf" srcId="{21702D0D-6562-455A-BD0A-47F0F326A910}" destId="{00498617-4783-41AB-B78E-780227D57768}" srcOrd="1" destOrd="0" presId="urn:microsoft.com/office/officeart/2005/8/layout/matrix1"/>
    <dgm:cxn modelId="{CE837BBA-AAE8-4985-8DD0-5463A0E90AF2}" type="presOf" srcId="{3490D717-8507-435B-8997-4FAF7439B329}" destId="{8A8A4A39-F7B7-4BD0-8AA5-C9CE4952E63F}" srcOrd="0" destOrd="0" presId="urn:microsoft.com/office/officeart/2005/8/layout/matrix1"/>
    <dgm:cxn modelId="{941BE55E-4A97-4206-9539-471944BD6804}" type="presOf" srcId="{DC8900BF-4651-40B8-8BFF-E58753F3DB71}" destId="{5C698CBD-1E16-44B0-87D5-D305DDE1E928}" srcOrd="1" destOrd="0" presId="urn:microsoft.com/office/officeart/2005/8/layout/matrix1"/>
    <dgm:cxn modelId="{8F6AE69F-7891-4218-AD87-DD09A48AC851}" srcId="{41E03913-9EB5-4ECA-8992-F9A4AE4C5F82}" destId="{3490D717-8507-435B-8997-4FAF7439B329}" srcOrd="3" destOrd="0" parTransId="{EDBB8935-0D62-4500-9627-3B702CBE0C09}" sibTransId="{95848983-0255-4079-A1CC-2276038165E8}"/>
    <dgm:cxn modelId="{ECE4BD21-EB46-4688-AA02-BCC5A96CA0E5}" srcId="{57DF6956-0159-462D-B998-9DC1A1AF7BC6}" destId="{41E03913-9EB5-4ECA-8992-F9A4AE4C5F82}" srcOrd="0" destOrd="0" parTransId="{2465CDF0-56E6-45CA-8BC5-B2ABE7AE5F86}" sibTransId="{DA1A6A98-6A7A-4E5E-A224-D412B93868F5}"/>
    <dgm:cxn modelId="{407A2FAB-08D9-4EB2-A67D-247B9852B2AC}" srcId="{41E03913-9EB5-4ECA-8992-F9A4AE4C5F82}" destId="{7FB00EF0-02D4-4FB6-9DD7-2E513385B08A}" srcOrd="0" destOrd="0" parTransId="{E7111687-F057-48BC-8493-5AE46989E278}" sibTransId="{8D1902EE-F55C-4931-9D6F-89FCFF58E96B}"/>
    <dgm:cxn modelId="{AB269B3D-37C5-4803-87A2-5671FC7B3361}" srcId="{41E03913-9EB5-4ECA-8992-F9A4AE4C5F82}" destId="{21702D0D-6562-455A-BD0A-47F0F326A910}" srcOrd="2" destOrd="0" parTransId="{84EEB5F5-D4C6-49D1-8947-0F0EC5FE6171}" sibTransId="{1BECDCB2-CB7E-4979-93D8-7B59818D5543}"/>
    <dgm:cxn modelId="{12E73433-C9EA-46E5-B144-807B1DD2F4C0}" type="presOf" srcId="{21702D0D-6562-455A-BD0A-47F0F326A910}" destId="{DCE70EFC-56C4-41C4-99B3-E65BE03DFEA7}" srcOrd="0" destOrd="0" presId="urn:microsoft.com/office/officeart/2005/8/layout/matrix1"/>
    <dgm:cxn modelId="{588A71DE-3C73-444D-A2DF-4A046B2B2B85}" srcId="{41E03913-9EB5-4ECA-8992-F9A4AE4C5F82}" destId="{DC8900BF-4651-40B8-8BFF-E58753F3DB71}" srcOrd="1" destOrd="0" parTransId="{714C28AA-DC83-4BF2-99CA-4BA1E7172D17}" sibTransId="{5B1114E8-024D-4955-8652-A7D5C260A33F}"/>
    <dgm:cxn modelId="{3504A71A-7EBC-41A9-886C-AE078544B160}" type="presOf" srcId="{57DF6956-0159-462D-B998-9DC1A1AF7BC6}" destId="{15D82B2B-4402-4731-A2DB-75DC2F241DFB}" srcOrd="0" destOrd="0" presId="urn:microsoft.com/office/officeart/2005/8/layout/matrix1"/>
    <dgm:cxn modelId="{3CF246F2-E3F5-4E3E-9E28-01FC14E54649}" type="presOf" srcId="{3490D717-8507-435B-8997-4FAF7439B329}" destId="{58610095-E6E8-470A-AEDB-C05099086A5D}" srcOrd="1" destOrd="0" presId="urn:microsoft.com/office/officeart/2005/8/layout/matrix1"/>
    <dgm:cxn modelId="{8C63B62E-0659-4C40-ACC9-F835E4EE912D}" type="presOf" srcId="{41E03913-9EB5-4ECA-8992-F9A4AE4C5F82}" destId="{9FAC13D9-158D-4EF7-97F3-3906F994AEBF}" srcOrd="0" destOrd="0" presId="urn:microsoft.com/office/officeart/2005/8/layout/matrix1"/>
    <dgm:cxn modelId="{4B9E4AF4-6CB2-4FA9-AEB0-75CC9D2B2C00}" type="presParOf" srcId="{15D82B2B-4402-4731-A2DB-75DC2F241DFB}" destId="{41A2401D-A776-4E6A-A02F-CBD6237D8816}" srcOrd="0" destOrd="0" presId="urn:microsoft.com/office/officeart/2005/8/layout/matrix1"/>
    <dgm:cxn modelId="{4C754507-E848-405D-912F-3DADC3216C68}" type="presParOf" srcId="{41A2401D-A776-4E6A-A02F-CBD6237D8816}" destId="{1E0FC12A-8A31-4150-A70D-CC7C23B85753}" srcOrd="0" destOrd="0" presId="urn:microsoft.com/office/officeart/2005/8/layout/matrix1"/>
    <dgm:cxn modelId="{35CEB1E1-9DF1-497C-B127-6277F07072DB}" type="presParOf" srcId="{41A2401D-A776-4E6A-A02F-CBD6237D8816}" destId="{B61E8978-9A91-46DF-BBA5-B618249B3A7F}" srcOrd="1" destOrd="0" presId="urn:microsoft.com/office/officeart/2005/8/layout/matrix1"/>
    <dgm:cxn modelId="{41C1228D-9E3D-44AD-8829-046821697938}" type="presParOf" srcId="{41A2401D-A776-4E6A-A02F-CBD6237D8816}" destId="{F41936C1-FF51-49F3-9B55-E102E4A54093}" srcOrd="2" destOrd="0" presId="urn:microsoft.com/office/officeart/2005/8/layout/matrix1"/>
    <dgm:cxn modelId="{3BB7E5C6-8C3B-4145-9893-CEA87A7664E6}" type="presParOf" srcId="{41A2401D-A776-4E6A-A02F-CBD6237D8816}" destId="{5C698CBD-1E16-44B0-87D5-D305DDE1E928}" srcOrd="3" destOrd="0" presId="urn:microsoft.com/office/officeart/2005/8/layout/matrix1"/>
    <dgm:cxn modelId="{EC4A432B-F08F-46EC-89FA-B0AB8A846FD3}" type="presParOf" srcId="{41A2401D-A776-4E6A-A02F-CBD6237D8816}" destId="{DCE70EFC-56C4-41C4-99B3-E65BE03DFEA7}" srcOrd="4" destOrd="0" presId="urn:microsoft.com/office/officeart/2005/8/layout/matrix1"/>
    <dgm:cxn modelId="{D3F63C3D-CFC6-44DF-B699-EE6601B36D6B}" type="presParOf" srcId="{41A2401D-A776-4E6A-A02F-CBD6237D8816}" destId="{00498617-4783-41AB-B78E-780227D57768}" srcOrd="5" destOrd="0" presId="urn:microsoft.com/office/officeart/2005/8/layout/matrix1"/>
    <dgm:cxn modelId="{6A7F1255-EEAF-458C-AABC-83C6170737C5}" type="presParOf" srcId="{41A2401D-A776-4E6A-A02F-CBD6237D8816}" destId="{8A8A4A39-F7B7-4BD0-8AA5-C9CE4952E63F}" srcOrd="6" destOrd="0" presId="urn:microsoft.com/office/officeart/2005/8/layout/matrix1"/>
    <dgm:cxn modelId="{EF0DF132-EEEC-4836-9498-60218EE7BADE}" type="presParOf" srcId="{41A2401D-A776-4E6A-A02F-CBD6237D8816}" destId="{58610095-E6E8-470A-AEDB-C05099086A5D}" srcOrd="7" destOrd="0" presId="urn:microsoft.com/office/officeart/2005/8/layout/matrix1"/>
    <dgm:cxn modelId="{D8160709-4288-40DD-86E7-13B809D2ECE1}" type="presParOf" srcId="{15D82B2B-4402-4731-A2DB-75DC2F241DFB}" destId="{9FAC13D9-158D-4EF7-97F3-3906F994AEB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24B2AE-F412-40F5-B84C-59560F3B46AD}">
      <dsp:nvSpPr>
        <dsp:cNvPr id="0" name=""/>
        <dsp:cNvSpPr/>
      </dsp:nvSpPr>
      <dsp:spPr>
        <a:xfrm>
          <a:off x="2250" y="1460"/>
          <a:ext cx="6091499" cy="12819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NABÍDKA SLUŽEB CT / MPO 2013</a:t>
          </a:r>
          <a:endParaRPr lang="cs-CZ" sz="2400" kern="1200" dirty="0"/>
        </a:p>
      </dsp:txBody>
      <dsp:txXfrm>
        <a:off x="2250" y="1460"/>
        <a:ext cx="6091499" cy="1281906"/>
      </dsp:txXfrm>
    </dsp:sp>
    <dsp:sp modelId="{FE6AFDD9-8E2E-4D2D-9A82-4806B0EAD268}">
      <dsp:nvSpPr>
        <dsp:cNvPr id="0" name=""/>
        <dsp:cNvSpPr/>
      </dsp:nvSpPr>
      <dsp:spPr>
        <a:xfrm>
          <a:off x="2250" y="1391046"/>
          <a:ext cx="4507241" cy="1281906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EXPORTNÍ BALÍČKY</a:t>
          </a:r>
          <a:endParaRPr lang="cs-CZ" sz="2400" kern="1200" dirty="0"/>
        </a:p>
      </dsp:txBody>
      <dsp:txXfrm>
        <a:off x="2250" y="1391046"/>
        <a:ext cx="4507241" cy="1281906"/>
      </dsp:txXfrm>
    </dsp:sp>
    <dsp:sp modelId="{AB8AB2EB-F1BD-4701-BA19-37572F9EFCBF}">
      <dsp:nvSpPr>
        <dsp:cNvPr id="0" name=""/>
        <dsp:cNvSpPr/>
      </dsp:nvSpPr>
      <dsp:spPr>
        <a:xfrm>
          <a:off x="2250" y="2780633"/>
          <a:ext cx="1461492" cy="1281906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BASIC</a:t>
          </a:r>
          <a:endParaRPr lang="cs-CZ" sz="2400" kern="1200" dirty="0"/>
        </a:p>
      </dsp:txBody>
      <dsp:txXfrm>
        <a:off x="2250" y="2780633"/>
        <a:ext cx="1461492" cy="1281906"/>
      </dsp:txXfrm>
    </dsp:sp>
    <dsp:sp modelId="{445B53D5-53F6-419E-8582-8917832A4F3D}">
      <dsp:nvSpPr>
        <dsp:cNvPr id="0" name=""/>
        <dsp:cNvSpPr/>
      </dsp:nvSpPr>
      <dsp:spPr>
        <a:xfrm>
          <a:off x="1525125" y="2780633"/>
          <a:ext cx="1461492" cy="1281906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BUSINESS</a:t>
          </a:r>
          <a:endParaRPr lang="cs-CZ" sz="2400" b="0" kern="1200" dirty="0"/>
        </a:p>
      </dsp:txBody>
      <dsp:txXfrm>
        <a:off x="1525125" y="2780633"/>
        <a:ext cx="1461492" cy="1281906"/>
      </dsp:txXfrm>
    </dsp:sp>
    <dsp:sp modelId="{DFE490AE-EBD1-40A4-A3AF-2DBCDA8D7C0D}">
      <dsp:nvSpPr>
        <dsp:cNvPr id="0" name=""/>
        <dsp:cNvSpPr/>
      </dsp:nvSpPr>
      <dsp:spPr>
        <a:xfrm>
          <a:off x="3048000" y="2780633"/>
          <a:ext cx="1461492" cy="1281906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PLUS</a:t>
          </a:r>
          <a:endParaRPr lang="cs-CZ" sz="2400" kern="1200" dirty="0"/>
        </a:p>
      </dsp:txBody>
      <dsp:txXfrm>
        <a:off x="3048000" y="2780633"/>
        <a:ext cx="1461492" cy="1281906"/>
      </dsp:txXfrm>
    </dsp:sp>
    <dsp:sp modelId="{09969E87-AC1E-48DE-8207-2FC1BA58CB45}">
      <dsp:nvSpPr>
        <dsp:cNvPr id="0" name=""/>
        <dsp:cNvSpPr/>
      </dsp:nvSpPr>
      <dsp:spPr>
        <a:xfrm>
          <a:off x="4632257" y="1391046"/>
          <a:ext cx="1461492" cy="128190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EXPORTNÍ KLUB</a:t>
          </a:r>
          <a:endParaRPr lang="cs-CZ" sz="2400" kern="1200" dirty="0"/>
        </a:p>
      </dsp:txBody>
      <dsp:txXfrm>
        <a:off x="4632257" y="1391046"/>
        <a:ext cx="1461492" cy="12819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7405AF-BFB9-4256-8548-F9E533665C36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Teritoriálně zaměřené analýzy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Odborně a teritoriálně zaměřené semináře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Konzultace se zástupci zahraniční sítě MPO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Účast na Meeting Point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Doporučení veletrhů a výstav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Vyhledání obchodních kontaktů - LONGLIST</a:t>
          </a:r>
          <a:endParaRPr lang="cs-CZ" sz="1200" b="1" kern="1200" dirty="0">
            <a:solidFill>
              <a:schemeClr val="tx2"/>
            </a:solidFill>
          </a:endParaRPr>
        </a:p>
      </dsp:txBody>
      <dsp:txXfrm>
        <a:off x="2438400" y="496"/>
        <a:ext cx="3657600" cy="1934765"/>
      </dsp:txXfrm>
    </dsp:sp>
    <dsp:sp modelId="{58DF01E5-30B7-42A5-9E09-0E5C33AFE9F4}">
      <dsp:nvSpPr>
        <dsp:cNvPr id="0" name=""/>
        <dsp:cNvSpPr/>
      </dsp:nvSpPr>
      <dsp:spPr>
        <a:xfrm>
          <a:off x="0" y="496"/>
          <a:ext cx="2438400" cy="193476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ZAČÍNAJÍCÍ A ROZHODUJÍCÍ SE EXPORTÉR: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6"/>
              </a:solidFill>
            </a:rPr>
            <a:t>BASIC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Cena: 5.000 – 20.000,- Kč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>
            <a:solidFill>
              <a:schemeClr val="tx2"/>
            </a:solidFill>
          </a:endParaRPr>
        </a:p>
      </dsp:txBody>
      <dsp:txXfrm>
        <a:off x="0" y="496"/>
        <a:ext cx="2438400" cy="1934765"/>
      </dsp:txXfrm>
    </dsp:sp>
    <dsp:sp modelId="{064C13E2-B524-426C-91A3-031A893F45DB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accent6"/>
              </a:solidFill>
            </a:rPr>
            <a:t>navíc:</a:t>
          </a:r>
          <a:endParaRPr lang="cs-CZ" sz="1200" b="1" kern="1200" dirty="0">
            <a:solidFill>
              <a:schemeClr val="accent6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Organizace obchodních jednání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Vyhledání a ověření obchodních kontaktů – SHORTLIST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Oslovení subjektů a ověření zájmu o spolupráci</a:t>
          </a:r>
          <a:endParaRPr lang="cs-CZ" sz="12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2"/>
              </a:solidFill>
            </a:rPr>
            <a:t>Konzultace IPR</a:t>
          </a:r>
          <a:endParaRPr lang="cs-CZ" sz="1200" b="1" kern="1200" dirty="0">
            <a:solidFill>
              <a:schemeClr val="tx2"/>
            </a:solidFill>
          </a:endParaRPr>
        </a:p>
      </dsp:txBody>
      <dsp:txXfrm>
        <a:off x="2438400" y="2128738"/>
        <a:ext cx="3657600" cy="1934765"/>
      </dsp:txXfrm>
    </dsp:sp>
    <dsp:sp modelId="{D01AE210-3606-4687-AAFC-8BAB0116EA61}">
      <dsp:nvSpPr>
        <dsp:cNvPr id="0" name=""/>
        <dsp:cNvSpPr/>
      </dsp:nvSpPr>
      <dsp:spPr>
        <a:xfrm>
          <a:off x="0" y="2129234"/>
          <a:ext cx="2438400" cy="193476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ROZŠÍŘENÁ FORMA PODPORY</a:t>
          </a:r>
          <a:r>
            <a:rPr lang="cs-CZ" sz="1400" b="1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6"/>
              </a:solidFill>
            </a:rPr>
            <a:t>BUSINESS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Cena: 10.000 – 30.000,- Kč</a:t>
          </a:r>
          <a:endParaRPr lang="cs-CZ" sz="1400" b="1" kern="1200" dirty="0">
            <a:solidFill>
              <a:schemeClr val="tx2"/>
            </a:solidFill>
          </a:endParaRPr>
        </a:p>
      </dsp:txBody>
      <dsp:txXfrm>
        <a:off x="0" y="2129234"/>
        <a:ext cx="2438400" cy="19347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7405AF-BFB9-4256-8548-F9E533665C36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accent6"/>
              </a:solidFill>
            </a:rPr>
            <a:t>např.:</a:t>
          </a:r>
          <a:endParaRPr lang="cs-CZ" sz="1300" b="1" kern="1200" dirty="0">
            <a:solidFill>
              <a:schemeClr val="accent6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Teritoriálně a oborově zaměřené analýzy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Dlouhodobá exportní asistence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Realizace akvizičních cest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Právní, daňový a celní servis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Office Outsourcing</a:t>
          </a:r>
          <a:endParaRPr lang="cs-CZ" sz="1300" b="1" kern="1200" dirty="0">
            <a:solidFill>
              <a:schemeClr val="tx2"/>
            </a:solidFill>
          </a:endParaRPr>
        </a:p>
      </dsp:txBody>
      <dsp:txXfrm>
        <a:off x="2438400" y="496"/>
        <a:ext cx="3657600" cy="1934765"/>
      </dsp:txXfrm>
    </dsp:sp>
    <dsp:sp modelId="{58DF01E5-30B7-42A5-9E09-0E5C33AFE9F4}">
      <dsp:nvSpPr>
        <dsp:cNvPr id="0" name=""/>
        <dsp:cNvSpPr/>
      </dsp:nvSpPr>
      <dsp:spPr>
        <a:xfrm>
          <a:off x="0" y="496"/>
          <a:ext cx="2438400" cy="193476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INDIVIDUÁLNÍ A DLOUHODOBÉ SLUŽBY: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6"/>
              </a:solidFill>
            </a:rPr>
            <a:t>PLUS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Cena: dle dohody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>
            <a:solidFill>
              <a:schemeClr val="tx2"/>
            </a:solidFill>
          </a:endParaRPr>
        </a:p>
      </dsp:txBody>
      <dsp:txXfrm>
        <a:off x="0" y="496"/>
        <a:ext cx="2438400" cy="1934765"/>
      </dsp:txXfrm>
    </dsp:sp>
    <dsp:sp modelId="{064C13E2-B524-426C-91A3-031A893F45DB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Adresář exportérů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Analýza exportní připravenosti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Prioritní přístup</a:t>
          </a:r>
          <a:endParaRPr lang="cs-CZ" sz="1300" b="1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 smtClean="0">
              <a:solidFill>
                <a:schemeClr val="tx2"/>
              </a:solidFill>
            </a:rPr>
            <a:t>KLIENTSKÁ ZÓNA (V PŘÍPRAVĚ)</a:t>
          </a:r>
          <a:endParaRPr lang="cs-CZ" sz="1300" b="1" kern="1200" dirty="0">
            <a:solidFill>
              <a:schemeClr val="tx2"/>
            </a:solidFill>
          </a:endParaRPr>
        </a:p>
      </dsp:txBody>
      <dsp:txXfrm>
        <a:off x="2438400" y="2128738"/>
        <a:ext cx="3657600" cy="1934765"/>
      </dsp:txXfrm>
    </dsp:sp>
    <dsp:sp modelId="{D01AE210-3606-4687-AAFC-8BAB0116EA61}">
      <dsp:nvSpPr>
        <dsp:cNvPr id="0" name=""/>
        <dsp:cNvSpPr/>
      </dsp:nvSpPr>
      <dsp:spPr>
        <a:xfrm>
          <a:off x="0" y="2129234"/>
          <a:ext cx="2438400" cy="193476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PŘÍSTUP K INFORMACÍM: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/>
              </a:solidFill>
            </a:rPr>
            <a:t>EXPORTNÍ KLUB CZECHTRADE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2"/>
              </a:solidFill>
            </a:rPr>
            <a:t>Cena: 5.000,- Kč / rok</a:t>
          </a:r>
          <a:endParaRPr lang="cs-CZ" sz="1400" b="1" kern="1200" dirty="0">
            <a:solidFill>
              <a:schemeClr val="tx2"/>
            </a:solidFill>
          </a:endParaRPr>
        </a:p>
      </dsp:txBody>
      <dsp:txXfrm>
        <a:off x="0" y="2129234"/>
        <a:ext cx="2438400" cy="193476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CC46B8-86E0-4BEB-8019-9FA70E350259}">
      <dsp:nvSpPr>
        <dsp:cNvPr id="0" name=""/>
        <dsp:cNvSpPr/>
      </dsp:nvSpPr>
      <dsp:spPr>
        <a:xfrm>
          <a:off x="1987" y="0"/>
          <a:ext cx="1949899" cy="5038165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TERITORIÁLNÍ SCREENING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 (1 země)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BASIC</a:t>
          </a:r>
          <a:endParaRPr lang="cs-CZ" sz="1600" b="1" kern="1200" dirty="0">
            <a:solidFill>
              <a:schemeClr val="tx2"/>
            </a:solidFill>
          </a:endParaRPr>
        </a:p>
      </dsp:txBody>
      <dsp:txXfrm>
        <a:off x="1987" y="0"/>
        <a:ext cx="1949899" cy="1511449"/>
      </dsp:txXfrm>
    </dsp:sp>
    <dsp:sp modelId="{6152222A-3839-44AF-8B05-F04FE2015672}">
      <dsp:nvSpPr>
        <dsp:cNvPr id="0" name=""/>
        <dsp:cNvSpPr/>
      </dsp:nvSpPr>
      <dsp:spPr>
        <a:xfrm>
          <a:off x="196977" y="1512402"/>
          <a:ext cx="1559919" cy="582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Charakteristika trhu a ekonomická situace</a:t>
          </a:r>
        </a:p>
      </dsp:txBody>
      <dsp:txXfrm>
        <a:off x="196977" y="1512402"/>
        <a:ext cx="1559919" cy="582845"/>
      </dsp:txXfrm>
    </dsp:sp>
    <dsp:sp modelId="{02D7045A-2582-4490-B7A2-D4CB1BD01878}">
      <dsp:nvSpPr>
        <dsp:cNvPr id="0" name=""/>
        <dsp:cNvSpPr/>
      </dsp:nvSpPr>
      <dsp:spPr>
        <a:xfrm>
          <a:off x="196977" y="2184916"/>
          <a:ext cx="1559919" cy="582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Základní ekonomické a statistické údaje </a:t>
          </a:r>
          <a:endParaRPr lang="cs-CZ" sz="1200" b="1" kern="1200" dirty="0"/>
        </a:p>
      </dsp:txBody>
      <dsp:txXfrm>
        <a:off x="196977" y="2184916"/>
        <a:ext cx="1559919" cy="582845"/>
      </dsp:txXfrm>
    </dsp:sp>
    <dsp:sp modelId="{B05E9241-6E25-4D47-BD69-E8363F87663D}">
      <dsp:nvSpPr>
        <dsp:cNvPr id="0" name=""/>
        <dsp:cNvSpPr/>
      </dsp:nvSpPr>
      <dsp:spPr>
        <a:xfrm>
          <a:off x="196977" y="2857430"/>
          <a:ext cx="1559919" cy="582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Zahraniční obchod a srovnání specializací </a:t>
          </a:r>
          <a:endParaRPr lang="cs-CZ" sz="1200" b="1" kern="1200" dirty="0"/>
        </a:p>
      </dsp:txBody>
      <dsp:txXfrm>
        <a:off x="196977" y="2857430"/>
        <a:ext cx="1559919" cy="582845"/>
      </dsp:txXfrm>
    </dsp:sp>
    <dsp:sp modelId="{4CC1BC43-86D3-4DFC-BE87-AFA6680505A8}">
      <dsp:nvSpPr>
        <dsp:cNvPr id="0" name=""/>
        <dsp:cNvSpPr/>
      </dsp:nvSpPr>
      <dsp:spPr>
        <a:xfrm>
          <a:off x="196977" y="3529944"/>
          <a:ext cx="1559919" cy="582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Informace o konkurenci na trhu </a:t>
          </a:r>
          <a:endParaRPr lang="cs-CZ" sz="1200" b="1" kern="1200" dirty="0"/>
        </a:p>
      </dsp:txBody>
      <dsp:txXfrm>
        <a:off x="196977" y="3529944"/>
        <a:ext cx="1559919" cy="582845"/>
      </dsp:txXfrm>
    </dsp:sp>
    <dsp:sp modelId="{9FCAFF1E-C595-474C-AF16-8BBAE65F02FB}">
      <dsp:nvSpPr>
        <dsp:cNvPr id="0" name=""/>
        <dsp:cNvSpPr/>
      </dsp:nvSpPr>
      <dsp:spPr>
        <a:xfrm>
          <a:off x="196977" y="4202458"/>
          <a:ext cx="1559919" cy="582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Identifikace hrozeb a příležitostí </a:t>
          </a:r>
          <a:endParaRPr lang="cs-CZ" sz="1200" b="1" kern="1200" dirty="0"/>
        </a:p>
      </dsp:txBody>
      <dsp:txXfrm>
        <a:off x="196977" y="4202458"/>
        <a:ext cx="1559919" cy="582845"/>
      </dsp:txXfrm>
    </dsp:sp>
    <dsp:sp modelId="{34C99323-5CC9-4DDF-A86D-13E3055E7612}">
      <dsp:nvSpPr>
        <dsp:cNvPr id="0" name=""/>
        <dsp:cNvSpPr/>
      </dsp:nvSpPr>
      <dsp:spPr>
        <a:xfrm>
          <a:off x="2098129" y="0"/>
          <a:ext cx="1949899" cy="5038165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OBOROVÝ SCREENING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(1 země, 1 obor)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BUSINESS</a:t>
          </a:r>
        </a:p>
      </dsp:txBody>
      <dsp:txXfrm>
        <a:off x="2098129" y="0"/>
        <a:ext cx="1949899" cy="1511449"/>
      </dsp:txXfrm>
    </dsp:sp>
    <dsp:sp modelId="{D35B3517-6AE5-4189-A905-40E3BD2B5ADE}">
      <dsp:nvSpPr>
        <dsp:cNvPr id="0" name=""/>
        <dsp:cNvSpPr/>
      </dsp:nvSpPr>
      <dsp:spPr>
        <a:xfrm>
          <a:off x="2293119" y="1511880"/>
          <a:ext cx="1559919" cy="98979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Charakteristika trhu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b="1" kern="1200" dirty="0"/>
        </a:p>
      </dsp:txBody>
      <dsp:txXfrm>
        <a:off x="2293119" y="1511880"/>
        <a:ext cx="1559919" cy="989797"/>
      </dsp:txXfrm>
    </dsp:sp>
    <dsp:sp modelId="{7D9461A4-2321-4DC7-82E1-2D8782BB1E0F}">
      <dsp:nvSpPr>
        <dsp:cNvPr id="0" name=""/>
        <dsp:cNvSpPr/>
      </dsp:nvSpPr>
      <dsp:spPr>
        <a:xfrm>
          <a:off x="2293119" y="2653954"/>
          <a:ext cx="1559919" cy="98979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Průzkum trhu s důrazem na sledovaný obor </a:t>
          </a:r>
          <a:endParaRPr lang="cs-CZ" sz="1200" b="1" kern="1200" dirty="0"/>
        </a:p>
      </dsp:txBody>
      <dsp:txXfrm>
        <a:off x="2293119" y="2653954"/>
        <a:ext cx="1559919" cy="989797"/>
      </dsp:txXfrm>
    </dsp:sp>
    <dsp:sp modelId="{9F69A4DF-758F-4FD3-AD21-4D3EC3E1A109}">
      <dsp:nvSpPr>
        <dsp:cNvPr id="0" name=""/>
        <dsp:cNvSpPr/>
      </dsp:nvSpPr>
      <dsp:spPr>
        <a:xfrm>
          <a:off x="2293119" y="3796028"/>
          <a:ext cx="1559919" cy="98979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Chronologický vývoj importu a exportu daného oboru </a:t>
          </a:r>
          <a:endParaRPr lang="cs-CZ" sz="1200" b="1" kern="1200" dirty="0"/>
        </a:p>
      </dsp:txBody>
      <dsp:txXfrm>
        <a:off x="2293119" y="3796028"/>
        <a:ext cx="1559919" cy="989797"/>
      </dsp:txXfrm>
    </dsp:sp>
    <dsp:sp modelId="{2140A56F-B9D5-478C-B6EF-BB827715ABFB}">
      <dsp:nvSpPr>
        <dsp:cNvPr id="0" name=""/>
        <dsp:cNvSpPr/>
      </dsp:nvSpPr>
      <dsp:spPr>
        <a:xfrm>
          <a:off x="4194271" y="0"/>
          <a:ext cx="1949899" cy="5038165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ANALÝZA TRENDŮ A OBCHODNÍCH PŘÍLEŽITOSTÍ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(1 země, 1 obor BASIC, 3 obory BUSINESS)</a:t>
          </a:r>
        </a:p>
      </dsp:txBody>
      <dsp:txXfrm>
        <a:off x="4194271" y="0"/>
        <a:ext cx="1949899" cy="1511449"/>
      </dsp:txXfrm>
    </dsp:sp>
    <dsp:sp modelId="{05C205FB-6D1C-409B-B652-89806E6135EF}">
      <dsp:nvSpPr>
        <dsp:cNvPr id="0" name=""/>
        <dsp:cNvSpPr/>
      </dsp:nvSpPr>
      <dsp:spPr>
        <a:xfrm>
          <a:off x="4389261" y="1511572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Aktuální informace a data o vývoji trhu </a:t>
          </a:r>
          <a:endParaRPr lang="cs-CZ" sz="1200" b="1" kern="1200" dirty="0"/>
        </a:p>
      </dsp:txBody>
      <dsp:txXfrm>
        <a:off x="4389261" y="1511572"/>
        <a:ext cx="1559919" cy="733953"/>
      </dsp:txXfrm>
    </dsp:sp>
    <dsp:sp modelId="{1F94C54E-65E9-4764-A2BE-84A3CB090474}">
      <dsp:nvSpPr>
        <dsp:cNvPr id="0" name=""/>
        <dsp:cNvSpPr/>
      </dsp:nvSpPr>
      <dsp:spPr>
        <a:xfrm>
          <a:off x="4389261" y="2358441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Identifikace hrozeb a příležitostí </a:t>
          </a:r>
          <a:endParaRPr lang="cs-CZ" sz="1200" b="1" kern="1200" dirty="0"/>
        </a:p>
      </dsp:txBody>
      <dsp:txXfrm>
        <a:off x="4389261" y="2358441"/>
        <a:ext cx="1559919" cy="733953"/>
      </dsp:txXfrm>
    </dsp:sp>
    <dsp:sp modelId="{DEED9CC5-9176-45C0-85D2-EEBF7BF50927}">
      <dsp:nvSpPr>
        <dsp:cNvPr id="0" name=""/>
        <dsp:cNvSpPr/>
      </dsp:nvSpPr>
      <dsp:spPr>
        <a:xfrm>
          <a:off x="4389261" y="3205311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Trendové ukazatele, potenciální možnosti, budoucí příležitosti</a:t>
          </a:r>
          <a:endParaRPr lang="cs-CZ" sz="1200" b="1" kern="1200" dirty="0"/>
        </a:p>
      </dsp:txBody>
      <dsp:txXfrm>
        <a:off x="4389261" y="3205311"/>
        <a:ext cx="1559919" cy="733953"/>
      </dsp:txXfrm>
    </dsp:sp>
    <dsp:sp modelId="{459B594C-0564-4F72-85D3-5C2DC92A19D3}">
      <dsp:nvSpPr>
        <dsp:cNvPr id="0" name=""/>
        <dsp:cNvSpPr/>
      </dsp:nvSpPr>
      <dsp:spPr>
        <a:xfrm>
          <a:off x="4389261" y="4052180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Exportní příležitosti </a:t>
          </a:r>
          <a:endParaRPr lang="cs-CZ" sz="1200" b="1" kern="1200" dirty="0"/>
        </a:p>
      </dsp:txBody>
      <dsp:txXfrm>
        <a:off x="4389261" y="4052180"/>
        <a:ext cx="1559919" cy="733953"/>
      </dsp:txXfrm>
    </dsp:sp>
    <dsp:sp modelId="{5BC32BDE-DD5A-4C5B-A8D2-8264B24A7B6A}">
      <dsp:nvSpPr>
        <dsp:cNvPr id="0" name=""/>
        <dsp:cNvSpPr/>
      </dsp:nvSpPr>
      <dsp:spPr>
        <a:xfrm>
          <a:off x="6290413" y="0"/>
          <a:ext cx="1949899" cy="5038165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ANALÝZA KONKURENCE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(1 komodita)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BUSINESS</a:t>
          </a:r>
        </a:p>
      </dsp:txBody>
      <dsp:txXfrm>
        <a:off x="6290413" y="0"/>
        <a:ext cx="1949899" cy="1511449"/>
      </dsp:txXfrm>
    </dsp:sp>
    <dsp:sp modelId="{D38FCE56-446F-4303-A472-43135719E6C0}">
      <dsp:nvSpPr>
        <dsp:cNvPr id="0" name=""/>
        <dsp:cNvSpPr/>
      </dsp:nvSpPr>
      <dsp:spPr>
        <a:xfrm>
          <a:off x="6485403" y="1511572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Komparace možností uplatnění exportérů </a:t>
          </a:r>
          <a:endParaRPr lang="cs-CZ" sz="1200" b="1" kern="1200" dirty="0"/>
        </a:p>
      </dsp:txBody>
      <dsp:txXfrm>
        <a:off x="6485403" y="1511572"/>
        <a:ext cx="1559919" cy="733953"/>
      </dsp:txXfrm>
    </dsp:sp>
    <dsp:sp modelId="{92FEB7DB-9BA2-42C4-84BD-1F6195985505}">
      <dsp:nvSpPr>
        <dsp:cNvPr id="0" name=""/>
        <dsp:cNvSpPr/>
      </dsp:nvSpPr>
      <dsp:spPr>
        <a:xfrm>
          <a:off x="6485403" y="2358441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Trendové ukazatele českého exportu v globálním kontextu </a:t>
          </a:r>
          <a:endParaRPr lang="cs-CZ" sz="1200" b="1" kern="1200" dirty="0"/>
        </a:p>
      </dsp:txBody>
      <dsp:txXfrm>
        <a:off x="6485403" y="2358441"/>
        <a:ext cx="1559919" cy="733953"/>
      </dsp:txXfrm>
    </dsp:sp>
    <dsp:sp modelId="{31B75EBD-9BB5-4B19-80AF-8C0C1F7BD614}">
      <dsp:nvSpPr>
        <dsp:cNvPr id="0" name=""/>
        <dsp:cNvSpPr/>
      </dsp:nvSpPr>
      <dsp:spPr>
        <a:xfrm>
          <a:off x="6485403" y="3205311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Analýza míry koncentrace trhu </a:t>
          </a:r>
          <a:endParaRPr lang="cs-CZ" sz="1200" b="1" kern="1200" dirty="0"/>
        </a:p>
      </dsp:txBody>
      <dsp:txXfrm>
        <a:off x="6485403" y="3205311"/>
        <a:ext cx="1559919" cy="733953"/>
      </dsp:txXfrm>
    </dsp:sp>
    <dsp:sp modelId="{2F4870F2-4FD5-41BB-AFAE-C13E537EFD5C}">
      <dsp:nvSpPr>
        <dsp:cNvPr id="0" name=""/>
        <dsp:cNvSpPr/>
      </dsp:nvSpPr>
      <dsp:spPr>
        <a:xfrm>
          <a:off x="6485403" y="4052180"/>
          <a:ext cx="1559919" cy="7339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Generalizace a shrnutí výsledků a doporučení oblastí s příležitostmi </a:t>
          </a:r>
          <a:endParaRPr lang="cs-CZ" sz="1200" b="1" kern="1200" dirty="0"/>
        </a:p>
      </dsp:txBody>
      <dsp:txXfrm>
        <a:off x="6485403" y="4052180"/>
        <a:ext cx="1559919" cy="73395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70CCE-F399-43AD-9A55-8272F9A0FD6B}">
      <dsp:nvSpPr>
        <dsp:cNvPr id="0" name=""/>
        <dsp:cNvSpPr/>
      </dsp:nvSpPr>
      <dsp:spPr>
        <a:xfrm>
          <a:off x="0" y="18542"/>
          <a:ext cx="6875928" cy="346319"/>
        </a:xfrm>
        <a:prstGeom prst="rect">
          <a:avLst/>
        </a:prstGeom>
        <a:solidFill>
          <a:schemeClr val="bg2">
            <a:lumMod val="9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6"/>
              </a:solidFill>
            </a:rPr>
            <a:t>SLUŽBY ZDARMA</a:t>
          </a:r>
          <a:endParaRPr lang="cs-CZ" sz="1600" b="1" kern="1200" dirty="0">
            <a:solidFill>
              <a:schemeClr val="accent6"/>
            </a:solidFill>
          </a:endParaRPr>
        </a:p>
      </dsp:txBody>
      <dsp:txXfrm>
        <a:off x="0" y="18542"/>
        <a:ext cx="6875928" cy="346319"/>
      </dsp:txXfrm>
    </dsp:sp>
    <dsp:sp modelId="{AAB6F226-F205-4ED0-A398-9EA9DF0173B4}">
      <dsp:nvSpPr>
        <dsp:cNvPr id="0" name=""/>
        <dsp:cNvSpPr/>
      </dsp:nvSpPr>
      <dsp:spPr>
        <a:xfrm>
          <a:off x="0" y="364862"/>
          <a:ext cx="6875928" cy="1457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311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NOVINKY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TERITORIÁLNÍ A OBOROVÉ ANALÝZY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MAPA OBOROVÝCH PŘÍLEŽITOSTÍ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KOMPETENČNÍ MAPA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KALENDÁŘ AKCÍ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NEWSLETTER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EKONOMIKA ČR A ZAHRANIČNÍ OBCHOD</a:t>
          </a:r>
          <a:endParaRPr lang="cs-CZ" sz="1200" b="1" kern="1200" dirty="0">
            <a:solidFill>
              <a:schemeClr val="bg1"/>
            </a:solidFill>
          </a:endParaRPr>
        </a:p>
      </dsp:txBody>
      <dsp:txXfrm>
        <a:off x="0" y="364862"/>
        <a:ext cx="6875928" cy="1457280"/>
      </dsp:txXfrm>
    </dsp:sp>
    <dsp:sp modelId="{EF544AD1-2889-44B3-94F6-1BF8789DEF37}">
      <dsp:nvSpPr>
        <dsp:cNvPr id="0" name=""/>
        <dsp:cNvSpPr/>
      </dsp:nvSpPr>
      <dsp:spPr>
        <a:xfrm>
          <a:off x="0" y="1822142"/>
          <a:ext cx="6875928" cy="346319"/>
        </a:xfrm>
        <a:prstGeom prst="rect">
          <a:avLst/>
        </a:prstGeom>
        <a:solidFill>
          <a:schemeClr val="bg2">
            <a:lumMod val="9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6"/>
              </a:solidFill>
            </a:rPr>
            <a:t>SLUŽBY V RÁMCI EXPORTNÍCH BALÍČKŮ</a:t>
          </a:r>
        </a:p>
      </dsp:txBody>
      <dsp:txXfrm>
        <a:off x="0" y="1822142"/>
        <a:ext cx="6875928" cy="346319"/>
      </dsp:txXfrm>
    </dsp:sp>
    <dsp:sp modelId="{82FA4EAC-1120-4B64-94A8-B6ABA2E7EDD2}">
      <dsp:nvSpPr>
        <dsp:cNvPr id="0" name=""/>
        <dsp:cNvSpPr/>
      </dsp:nvSpPr>
      <dsp:spPr>
        <a:xfrm>
          <a:off x="0" y="2168462"/>
          <a:ext cx="6875928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311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OBOROVÝ A TERITORIÁLNÍ SCREENING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ANALÝZA TRENDŮ A OBCHODNÍCH PŘÍLEŽITOSTÍ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ANALÝZA KONKURENCE</a:t>
          </a:r>
          <a:endParaRPr lang="cs-CZ" sz="1200" b="1" kern="1200" dirty="0">
            <a:solidFill>
              <a:schemeClr val="bg1"/>
            </a:solidFill>
          </a:endParaRPr>
        </a:p>
      </dsp:txBody>
      <dsp:txXfrm>
        <a:off x="0" y="2168462"/>
        <a:ext cx="6875928" cy="629280"/>
      </dsp:txXfrm>
    </dsp:sp>
    <dsp:sp modelId="{653E541B-1270-4653-B88B-B7785B84EC24}">
      <dsp:nvSpPr>
        <dsp:cNvPr id="0" name=""/>
        <dsp:cNvSpPr/>
      </dsp:nvSpPr>
      <dsp:spPr>
        <a:xfrm>
          <a:off x="0" y="2797742"/>
          <a:ext cx="6875928" cy="346319"/>
        </a:xfrm>
        <a:prstGeom prst="rect">
          <a:avLst/>
        </a:prstGeom>
        <a:solidFill>
          <a:schemeClr val="bg2">
            <a:lumMod val="9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6"/>
              </a:solidFill>
            </a:rPr>
            <a:t>EXPORTNÍ PŘÍLEŽITOSTI</a:t>
          </a:r>
          <a:endParaRPr lang="cs-CZ" sz="1600" b="1" kern="1200" dirty="0">
            <a:solidFill>
              <a:schemeClr val="accent6"/>
            </a:solidFill>
          </a:endParaRPr>
        </a:p>
      </dsp:txBody>
      <dsp:txXfrm>
        <a:off x="0" y="2797742"/>
        <a:ext cx="6875928" cy="346319"/>
      </dsp:txXfrm>
    </dsp:sp>
    <dsp:sp modelId="{D764DBEC-C084-4D1D-A5FF-935799456740}">
      <dsp:nvSpPr>
        <dsp:cNvPr id="0" name=""/>
        <dsp:cNvSpPr/>
      </dsp:nvSpPr>
      <dsp:spPr>
        <a:xfrm>
          <a:off x="0" y="3144062"/>
          <a:ext cx="6875928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311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POPTÁVKY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TENDRY</a:t>
          </a:r>
          <a:endParaRPr lang="cs-CZ" sz="1200" b="1" kern="1200" dirty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INVESTIČNÍ PŘÍLEŽITOSTI</a:t>
          </a:r>
          <a:endParaRPr lang="cs-CZ" sz="1200" b="1" kern="1200" dirty="0">
            <a:solidFill>
              <a:schemeClr val="bg1"/>
            </a:solidFill>
          </a:endParaRPr>
        </a:p>
      </dsp:txBody>
      <dsp:txXfrm>
        <a:off x="0" y="3144062"/>
        <a:ext cx="6875928" cy="629280"/>
      </dsp:txXfrm>
    </dsp:sp>
    <dsp:sp modelId="{7E71B723-E1DC-4CA9-86F5-9B7C73A5DA10}">
      <dsp:nvSpPr>
        <dsp:cNvPr id="0" name=""/>
        <dsp:cNvSpPr/>
      </dsp:nvSpPr>
      <dsp:spPr>
        <a:xfrm>
          <a:off x="0" y="3773342"/>
          <a:ext cx="6875928" cy="346319"/>
        </a:xfrm>
        <a:prstGeom prst="rect">
          <a:avLst/>
        </a:prstGeom>
        <a:solidFill>
          <a:schemeClr val="bg2">
            <a:lumMod val="9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6"/>
              </a:solidFill>
            </a:rPr>
            <a:t>PODPORA PRŮMYSLOVÉHO DESIGNU</a:t>
          </a:r>
          <a:endParaRPr lang="cs-CZ" sz="1600" b="1" kern="1200" dirty="0">
            <a:solidFill>
              <a:schemeClr val="accent6"/>
            </a:solidFill>
          </a:endParaRPr>
        </a:p>
      </dsp:txBody>
      <dsp:txXfrm>
        <a:off x="0" y="3773342"/>
        <a:ext cx="6875928" cy="346319"/>
      </dsp:txXfrm>
    </dsp:sp>
    <dsp:sp modelId="{CAA72357-1660-46B2-B2B4-9163E6838C80}">
      <dsp:nvSpPr>
        <dsp:cNvPr id="0" name=""/>
        <dsp:cNvSpPr/>
      </dsp:nvSpPr>
      <dsp:spPr>
        <a:xfrm>
          <a:off x="0" y="4119662"/>
          <a:ext cx="6875928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311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solidFill>
                <a:schemeClr val="bg1"/>
              </a:solidFill>
            </a:rPr>
            <a:t>PROJEKT</a:t>
          </a:r>
          <a:endParaRPr lang="cs-CZ" sz="1200" b="1" kern="1200" dirty="0">
            <a:solidFill>
              <a:schemeClr val="bg1"/>
            </a:solidFill>
          </a:endParaRPr>
        </a:p>
      </dsp:txBody>
      <dsp:txXfrm>
        <a:off x="0" y="4119662"/>
        <a:ext cx="6875928" cy="2649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018760-2E32-4726-B1A9-1F49DE0FE24A}">
      <dsp:nvSpPr>
        <dsp:cNvPr id="0" name=""/>
        <dsp:cNvSpPr/>
      </dsp:nvSpPr>
      <dsp:spPr>
        <a:xfrm>
          <a:off x="2301" y="910273"/>
          <a:ext cx="2243645" cy="7880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TYPY EP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Calibri"/>
            </a:rPr>
            <a:t>→ </a:t>
          </a:r>
          <a:r>
            <a:rPr lang="cs-CZ" sz="1900" b="1" kern="1200" dirty="0" smtClean="0">
              <a:solidFill>
                <a:schemeClr val="bg1"/>
              </a:solidFill>
            </a:rPr>
            <a:t>on-line databáze</a:t>
          </a:r>
          <a:endParaRPr lang="cs-CZ" sz="1900" b="1" kern="1200" dirty="0">
            <a:solidFill>
              <a:schemeClr val="bg1"/>
            </a:solidFill>
          </a:endParaRPr>
        </a:p>
      </dsp:txBody>
      <dsp:txXfrm>
        <a:off x="2301" y="910273"/>
        <a:ext cx="2243645" cy="788002"/>
      </dsp:txXfrm>
    </dsp:sp>
    <dsp:sp modelId="{6F889931-498E-44C3-A2B1-40A597FC248B}">
      <dsp:nvSpPr>
        <dsp:cNvPr id="0" name=""/>
        <dsp:cNvSpPr/>
      </dsp:nvSpPr>
      <dsp:spPr>
        <a:xfrm>
          <a:off x="2301" y="1698275"/>
          <a:ext cx="2243645" cy="14554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tx2"/>
              </a:solidFill>
            </a:rPr>
            <a:t>Poptávky</a:t>
          </a:r>
          <a:endParaRPr lang="cs-CZ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>
              <a:solidFill>
                <a:schemeClr val="tx2"/>
              </a:solidFill>
            </a:rPr>
            <a:t>Tendry</a:t>
          </a:r>
          <a:endParaRPr lang="cs-CZ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>
              <a:solidFill>
                <a:schemeClr val="tx2"/>
              </a:solidFill>
            </a:rPr>
            <a:t>Investiční příležitosti</a:t>
          </a:r>
          <a:endParaRPr lang="cs-CZ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>
              <a:solidFill>
                <a:schemeClr val="tx2"/>
              </a:solidFill>
            </a:rPr>
            <a:t>Nabídky </a:t>
          </a:r>
          <a:endParaRPr lang="cs-CZ" sz="1600" b="1" kern="1200" dirty="0">
            <a:solidFill>
              <a:schemeClr val="tx2"/>
            </a:solidFill>
          </a:endParaRPr>
        </a:p>
      </dsp:txBody>
      <dsp:txXfrm>
        <a:off x="2301" y="1698275"/>
        <a:ext cx="2243645" cy="1455450"/>
      </dsp:txXfrm>
    </dsp:sp>
    <dsp:sp modelId="{CA28AE66-44F5-43AE-8AEB-3CA19F738AF7}">
      <dsp:nvSpPr>
        <dsp:cNvPr id="0" name=""/>
        <dsp:cNvSpPr/>
      </dsp:nvSpPr>
      <dsp:spPr>
        <a:xfrm>
          <a:off x="2560056" y="910273"/>
          <a:ext cx="2243645" cy="7880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1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ZDROJE EP</a:t>
          </a:r>
          <a:endParaRPr lang="cs-CZ" sz="1900" kern="1200" dirty="0"/>
        </a:p>
      </dsp:txBody>
      <dsp:txXfrm>
        <a:off x="2560056" y="910273"/>
        <a:ext cx="2243645" cy="788002"/>
      </dsp:txXfrm>
    </dsp:sp>
    <dsp:sp modelId="{BAEDAF97-7A04-4E73-B3E2-487936B5C30D}">
      <dsp:nvSpPr>
        <dsp:cNvPr id="0" name=""/>
        <dsp:cNvSpPr/>
      </dsp:nvSpPr>
      <dsp:spPr>
        <a:xfrm>
          <a:off x="2560056" y="1698275"/>
          <a:ext cx="2243645" cy="14554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>
              <a:solidFill>
                <a:schemeClr val="tx2"/>
              </a:solidFill>
            </a:rPr>
            <a:t>On-line služba CT pro zahraniční firmy</a:t>
          </a:r>
          <a:endParaRPr lang="en-US" sz="1600" b="1" kern="1200" noProof="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tx2"/>
              </a:solidFill>
              <a:sym typeface="Wingdings"/>
            </a:rPr>
            <a:t>Zahraniční síť MPO</a:t>
          </a:r>
          <a:endParaRPr lang="cs-CZ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tx2"/>
              </a:solidFill>
            </a:rPr>
            <a:t>ZÚ ČR</a:t>
          </a:r>
          <a:endParaRPr lang="cs-CZ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tx2"/>
              </a:solidFill>
            </a:rPr>
            <a:t>Ostatní</a:t>
          </a:r>
          <a:endParaRPr lang="cs-CZ" sz="1600" b="1" kern="1200" dirty="0">
            <a:solidFill>
              <a:schemeClr val="tx2"/>
            </a:solidFill>
          </a:endParaRPr>
        </a:p>
      </dsp:txBody>
      <dsp:txXfrm>
        <a:off x="2560056" y="1698275"/>
        <a:ext cx="2243645" cy="1455450"/>
      </dsp:txXfrm>
    </dsp:sp>
    <dsp:sp modelId="{74ABE671-99BC-41BD-830C-D4BB5B3A606B}">
      <dsp:nvSpPr>
        <dsp:cNvPr id="0" name=""/>
        <dsp:cNvSpPr/>
      </dsp:nvSpPr>
      <dsp:spPr>
        <a:xfrm>
          <a:off x="5117811" y="910273"/>
          <a:ext cx="2243645" cy="7880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SYSTÉM ZPRACOVÁNÍ</a:t>
          </a:r>
          <a:endParaRPr lang="cs-CZ" sz="1900" b="1" kern="1200" dirty="0"/>
        </a:p>
      </dsp:txBody>
      <dsp:txXfrm>
        <a:off x="5117811" y="910273"/>
        <a:ext cx="2243645" cy="788002"/>
      </dsp:txXfrm>
    </dsp:sp>
    <dsp:sp modelId="{95387AC3-3FF2-4714-95F8-D9A74BA556F9}">
      <dsp:nvSpPr>
        <dsp:cNvPr id="0" name=""/>
        <dsp:cNvSpPr/>
      </dsp:nvSpPr>
      <dsp:spPr>
        <a:xfrm>
          <a:off x="5117811" y="1698275"/>
          <a:ext cx="2243645" cy="14554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smtClean="0">
              <a:solidFill>
                <a:schemeClr val="tx2"/>
              </a:solidFill>
            </a:rPr>
            <a:t>Poptávky typu A</a:t>
          </a:r>
          <a:endParaRPr lang="cs-CZ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tx2"/>
              </a:solidFill>
            </a:rPr>
            <a:t>Poptávky typu B</a:t>
          </a:r>
          <a:endParaRPr lang="cs-CZ" sz="1600" b="1" kern="1200" dirty="0">
            <a:solidFill>
              <a:schemeClr val="tx2"/>
            </a:solidFill>
          </a:endParaRPr>
        </a:p>
      </dsp:txBody>
      <dsp:txXfrm>
        <a:off x="5117811" y="1698275"/>
        <a:ext cx="2243645" cy="145545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0FC12A-8A31-4150-A70D-CC7C23B85753}">
      <dsp:nvSpPr>
        <dsp:cNvPr id="0" name=""/>
        <dsp:cNvSpPr/>
      </dsp:nvSpPr>
      <dsp:spPr>
        <a:xfrm rot="16200000">
          <a:off x="914399" y="-914399"/>
          <a:ext cx="2286000" cy="4114799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INFORMACE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PRAVIDELNÉ </a:t>
          </a:r>
          <a:r>
            <a:rPr lang="cs-CZ" sz="1100" b="1" kern="1200" dirty="0" smtClean="0"/>
            <a:t>AKTUÁLNÍ INFORMACE NA </a:t>
          </a:r>
          <a:r>
            <a:rPr lang="cs-CZ" sz="1100" b="1" kern="1200" noProof="1" smtClean="0"/>
            <a:t>WEBU</a:t>
          </a:r>
          <a:endParaRPr lang="cs-CZ" sz="11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DESIGN NEWSLETTER</a:t>
          </a:r>
          <a:r>
            <a:rPr lang="cs-CZ" sz="1100" kern="1200" dirty="0" smtClean="0"/>
            <a:t> – 4X ROČNĚ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ODBORNÁ PUBLIKACE  </a:t>
          </a:r>
          <a:r>
            <a:rPr lang="cs-CZ" sz="1100" kern="1200" dirty="0" smtClean="0"/>
            <a:t>– 1X ROČNĚ</a:t>
          </a:r>
          <a:endParaRPr lang="cs-CZ" sz="1100" kern="1200" dirty="0"/>
        </a:p>
      </dsp:txBody>
      <dsp:txXfrm rot="16200000">
        <a:off x="1200149" y="-1200149"/>
        <a:ext cx="1714500" cy="4114799"/>
      </dsp:txXfrm>
    </dsp:sp>
    <dsp:sp modelId="{F41936C1-FF51-49F3-9B55-E102E4A54093}">
      <dsp:nvSpPr>
        <dsp:cNvPr id="0" name=""/>
        <dsp:cNvSpPr/>
      </dsp:nvSpPr>
      <dsp:spPr>
        <a:xfrm>
          <a:off x="4114799" y="0"/>
          <a:ext cx="4114799" cy="2286000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VZDĚLÁVÁNÍ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ODBORNĚ ZAMĚŘENÉ </a:t>
          </a:r>
          <a:r>
            <a:rPr lang="cs-CZ" sz="1100" b="1" kern="1200" dirty="0" smtClean="0"/>
            <a:t>WORKSHOPY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2X ROČNĚ: BRNO (1. POLOLETÍ) A PRAHA (2. POLOLETÍ)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4114799" y="0"/>
        <a:ext cx="4114799" cy="1714500"/>
      </dsp:txXfrm>
    </dsp:sp>
    <dsp:sp modelId="{DCE70EFC-56C4-41C4-99B3-E65BE03DFEA7}">
      <dsp:nvSpPr>
        <dsp:cNvPr id="0" name=""/>
        <dsp:cNvSpPr/>
      </dsp:nvSpPr>
      <dsp:spPr>
        <a:xfrm rot="10800000">
          <a:off x="0" y="2286000"/>
          <a:ext cx="4114799" cy="2286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PORADENSTVÍ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INDIVIDUÁLNÍ KONZULTACE: </a:t>
          </a:r>
          <a:r>
            <a:rPr lang="cs-CZ" sz="1100" kern="1200" dirty="0" smtClean="0"/>
            <a:t>ŘÍZENÍ DESIGNU  VE FIRMÁCH          VČ. DOPORUČENÍ DESIGNÉRŮ A ZPRACOVÁNÍ ZADÁNÍ PRO DESIGNÉRA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KOUČING VE FIRMĚ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VYPRACOVÁNÍ ANALÝZ DLE KONKRÉTNÍHO ZADÁNÍ                       VČ. ZMAPOVÁNÍ TRENDŮ NA ZAHRANIČNÍCH TRZÍCH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 rot="10800000">
        <a:off x="0" y="2857500"/>
        <a:ext cx="4114799" cy="1714500"/>
      </dsp:txXfrm>
    </dsp:sp>
    <dsp:sp modelId="{8A8A4A39-F7B7-4BD0-8AA5-C9CE4952E63F}">
      <dsp:nvSpPr>
        <dsp:cNvPr id="0" name=""/>
        <dsp:cNvSpPr/>
      </dsp:nvSpPr>
      <dsp:spPr>
        <a:xfrm rot="5400000">
          <a:off x="5029199" y="1371600"/>
          <a:ext cx="2286000" cy="4114799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PREZENTACE 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TUZEMSKÉ AKCE: CZECH GRAND DESIGN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ZAHRANIČNÍ AKCE: V RÁMCI PROJEKTU SVV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b="1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/>
        </a:p>
      </dsp:txBody>
      <dsp:txXfrm rot="5400000">
        <a:off x="5314949" y="1657350"/>
        <a:ext cx="1714500" cy="4114799"/>
      </dsp:txXfrm>
    </dsp:sp>
    <dsp:sp modelId="{9FAC13D9-158D-4EF7-97F3-3906F994AEBF}">
      <dsp:nvSpPr>
        <dsp:cNvPr id="0" name=""/>
        <dsp:cNvSpPr/>
      </dsp:nvSpPr>
      <dsp:spPr>
        <a:xfrm>
          <a:off x="2880359" y="1714500"/>
          <a:ext cx="2468880" cy="1143000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2"/>
              </a:solidFill>
            </a:rPr>
            <a:t>DESIGN                                     PRO KONKURENCESCHOPNOST</a:t>
          </a:r>
          <a:endParaRPr lang="cs-CZ" sz="1600" b="1" kern="1200" dirty="0">
            <a:solidFill>
              <a:schemeClr val="tx2"/>
            </a:solidFill>
          </a:endParaRPr>
        </a:p>
      </dsp:txBody>
      <dsp:txXfrm>
        <a:off x="2880359" y="1714500"/>
        <a:ext cx="2468880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116724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862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2" name="Obrázek 11" descr="LogoCTbar kopie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527458" y="5796530"/>
            <a:ext cx="1658176" cy="80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/>
          </p:cNvSpPr>
          <p:nvPr userDrawn="1"/>
        </p:nvSpPr>
        <p:spPr>
          <a:xfrm>
            <a:off x="8244408" y="6347411"/>
            <a:ext cx="44239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číslo snímku 4"/>
          <p:cNvSpPr txBox="1">
            <a:spLocks/>
          </p:cNvSpPr>
          <p:nvPr userDrawn="1"/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rgbClr val="B9E0F7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862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2" name="Obrázek 11" descr="LogoCTbar kopie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527458" y="5796530"/>
            <a:ext cx="1658176" cy="80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7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44500" y="815975"/>
            <a:ext cx="8256588" cy="4838700"/>
          </a:xfrm>
        </p:spPr>
        <p:txBody>
          <a:bodyPr/>
          <a:lstStyle>
            <a:lvl1pPr marL="34290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Blip>
                <a:blip r:embed="rId2"/>
              </a:buBlip>
              <a:defRPr lang="cs-CZ" sz="1800" kern="1200" dirty="0" smtClean="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Blip>
                <a:blip r:embed="rId2"/>
              </a:buBlip>
              <a:defRPr lang="cs-CZ" sz="1800" kern="1200" dirty="0" smtClean="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2pPr>
            <a:lvl3pPr marL="114300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Blip>
                <a:blip r:embed="rId2"/>
              </a:buBlip>
              <a:defRPr lang="cs-CZ" sz="1800" kern="1200" dirty="0" smtClean="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3pPr>
            <a:lvl4pPr marL="161290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FontTx/>
              <a:buBlip>
                <a:blip r:embed="rId3"/>
              </a:buBlip>
              <a:defRPr lang="cs-CZ" sz="1800" kern="1200" dirty="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4pPr>
            <a:lvl5pPr marL="215900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FontTx/>
              <a:buBlip>
                <a:blip r:embed="rId3"/>
              </a:buBlip>
              <a:defRPr lang="cs-CZ" sz="1800" kern="1200" dirty="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4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0542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w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2" name="Obrázek 11" descr="LogoCTbar kopie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444500" y="6210627"/>
            <a:ext cx="1144603" cy="558248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2357871" y="6166585"/>
            <a:ext cx="1388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aseline="0" dirty="0" smtClean="0">
                <a:solidFill>
                  <a:schemeClr val="tx2"/>
                </a:solidFill>
                <a:latin typeface="Calibri" pitchFamily="34" charset="0"/>
              </a:rPr>
              <a:t>HESLO</a:t>
            </a:r>
          </a:p>
          <a:p>
            <a:endParaRPr lang="cs-CZ" baseline="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  <p:sldLayoutId id="2147483656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B9E0F7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4493538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Fórum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chemeClr val="tx2"/>
                </a:solidFill>
              </a:rPr>
              <a:t>„HLEDÁNÍ INVESTIČNÍCH PŘÍLEŽITOSTÍ V EVROPĚ A ASII A MOŽNOSTI JEJICH FINANCOVÁNÍ“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600" b="1" dirty="0" smtClean="0"/>
              <a:t>Zuzana Synková</a:t>
            </a:r>
            <a:br>
              <a:rPr lang="cs-CZ" sz="2600" b="1" dirty="0" smtClean="0"/>
            </a:br>
            <a:r>
              <a:rPr lang="cs-CZ" sz="2600" b="1" dirty="0" smtClean="0"/>
              <a:t>CENTRUM INFORMAČNÍCH SLUŽEB</a:t>
            </a:r>
            <a:endParaRPr lang="cs-CZ" sz="26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PRŮMYSLOVÝ DESIGN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48753" y="6230471"/>
            <a:ext cx="1264023" cy="367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57200" y="130492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283135" y="555812"/>
            <a:ext cx="8242299" cy="2923877"/>
          </a:xfrm>
        </p:spPr>
        <p:txBody>
          <a:bodyPr/>
          <a:lstStyle/>
          <a:p>
            <a:r>
              <a:rPr lang="cs-CZ" sz="3000" dirty="0" smtClean="0"/>
              <a:t>CENTRUM INFORMAČNÍCH SLUŽEB - KONTAKTY :</a:t>
            </a:r>
            <a:br>
              <a:rPr lang="cs-CZ" sz="3000" dirty="0" smtClean="0"/>
            </a:b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11</a:t>
            </a:fld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49622" y="1172883"/>
          <a:ext cx="6490449" cy="25958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66049"/>
                <a:gridCol w="3021105"/>
                <a:gridCol w="170329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Zuzana Synková 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Vedoucí oddělení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224 907 535</a:t>
                      </a:r>
                      <a:endParaRPr lang="cs-CZ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Dita </a:t>
                      </a:r>
                      <a:r>
                        <a:rPr lang="cs-CZ" sz="1600" noProof="1" smtClean="0"/>
                        <a:t>Fabíková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Konzultant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224 907 537 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Václav Hofman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Analytik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224 907 519 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Iveta </a:t>
                      </a:r>
                      <a:r>
                        <a:rPr lang="cs-CZ" sz="1600" noProof="1" smtClean="0"/>
                        <a:t>Miškovská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Analytik, exportní příležitosti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224 907 574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Olga Pacáková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Analytik, exportní příležitosti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224 907 521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Bohumil Ševčík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Exportní příležitosti (strojírenství)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224 907 515 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Zuzana </a:t>
                      </a:r>
                      <a:r>
                        <a:rPr lang="cs-CZ" sz="1600" noProof="1" smtClean="0"/>
                        <a:t>Sedmerová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Design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543 211 753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Podpora </a:t>
            </a:r>
            <a:r>
              <a:rPr lang="cs-CZ" noProof="1" smtClean="0"/>
              <a:t>CzechTrade</a:t>
            </a:r>
            <a:r>
              <a:rPr lang="cs-CZ" dirty="0" smtClean="0"/>
              <a:t> při vstupu na zahraniční trhy: 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Asistenční služby </a:t>
            </a:r>
            <a:r>
              <a:rPr lang="cs-CZ" dirty="0" smtClean="0"/>
              <a:t>Zahraniční sítě </a:t>
            </a:r>
            <a:r>
              <a:rPr lang="cs-CZ" dirty="0" smtClean="0"/>
              <a:t>MPO</a:t>
            </a:r>
          </a:p>
          <a:p>
            <a:pPr lvl="1"/>
            <a:r>
              <a:rPr lang="cs-CZ" dirty="0" smtClean="0"/>
              <a:t>Informační </a:t>
            </a:r>
            <a:r>
              <a:rPr lang="cs-CZ" dirty="0" smtClean="0"/>
              <a:t>servis </a:t>
            </a:r>
            <a:r>
              <a:rPr lang="cs-CZ" noProof="1" smtClean="0"/>
              <a:t>CzechTrade</a:t>
            </a:r>
            <a:r>
              <a:rPr lang="cs-CZ" dirty="0" smtClean="0"/>
              <a:t> pro </a:t>
            </a:r>
            <a:r>
              <a:rPr lang="cs-CZ" dirty="0" smtClean="0"/>
              <a:t>exportéry</a:t>
            </a:r>
          </a:p>
          <a:p>
            <a:pPr lvl="1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84612" y="6158753"/>
            <a:ext cx="878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</a:t>
            </a:r>
            <a:r>
              <a:rPr lang="cs-CZ" noProof="1" smtClean="0"/>
              <a:t>CzechTrade </a:t>
            </a:r>
            <a:r>
              <a:rPr lang="cs-CZ" dirty="0" smtClean="0"/>
              <a:t>PRO EXPORTÉRY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02541" y="6203576"/>
            <a:ext cx="663388" cy="2958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0"/>
          <p:cNvGrpSpPr/>
          <p:nvPr/>
        </p:nvGrpSpPr>
        <p:grpSpPr>
          <a:xfrm>
            <a:off x="778336" y="1824711"/>
            <a:ext cx="7218171" cy="3150052"/>
            <a:chOff x="688689" y="1887464"/>
            <a:chExt cx="7218171" cy="3150052"/>
          </a:xfrm>
        </p:grpSpPr>
        <p:sp>
          <p:nvSpPr>
            <p:cNvPr id="12" name="Volný tvar 11"/>
            <p:cNvSpPr/>
            <p:nvPr/>
          </p:nvSpPr>
          <p:spPr>
            <a:xfrm>
              <a:off x="4663392" y="1895067"/>
              <a:ext cx="3243468" cy="1417785"/>
            </a:xfrm>
            <a:custGeom>
              <a:avLst/>
              <a:gdLst>
                <a:gd name="connsiteX0" fmla="*/ 0 w 3609981"/>
                <a:gd name="connsiteY0" fmla="*/ 0 h 1681303"/>
                <a:gd name="connsiteX1" fmla="*/ 3609981 w 3609981"/>
                <a:gd name="connsiteY1" fmla="*/ 0 h 1681303"/>
                <a:gd name="connsiteX2" fmla="*/ 3609981 w 3609981"/>
                <a:gd name="connsiteY2" fmla="*/ 1681303 h 1681303"/>
                <a:gd name="connsiteX3" fmla="*/ 0 w 3609981"/>
                <a:gd name="connsiteY3" fmla="*/ 1681303 h 1681303"/>
                <a:gd name="connsiteX4" fmla="*/ 0 w 3609981"/>
                <a:gd name="connsiteY4" fmla="*/ 0 h 168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9981" h="1681303">
                  <a:moveTo>
                    <a:pt x="0" y="0"/>
                  </a:moveTo>
                  <a:lnTo>
                    <a:pt x="3609981" y="0"/>
                  </a:lnTo>
                  <a:lnTo>
                    <a:pt x="3609981" y="1681303"/>
                  </a:lnTo>
                  <a:lnTo>
                    <a:pt x="0" y="16813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 smtClean="0">
                  <a:solidFill>
                    <a:schemeClr val="accent6"/>
                  </a:solidFill>
                  <a:latin typeface="+mj-lt"/>
                  <a:ea typeface="+mn-ea"/>
                  <a:cs typeface="+mn-cs"/>
                </a:rPr>
                <a:t>EXPORTNÍ PORADENSTVÍ: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 smtClean="0">
                  <a:solidFill>
                    <a:schemeClr val="tx2"/>
                  </a:solidFill>
                  <a:latin typeface="+mj-lt"/>
                  <a:ea typeface="+mn-ea"/>
                  <a:cs typeface="+mn-cs"/>
                </a:rPr>
                <a:t>OBOROVÍ SPECIALISTÉ</a:t>
              </a:r>
              <a:endParaRPr lang="cs-CZ" sz="1800" kern="1200" dirty="0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88689" y="1887464"/>
              <a:ext cx="3248409" cy="1425388"/>
            </a:xfrm>
            <a:custGeom>
              <a:avLst/>
              <a:gdLst>
                <a:gd name="connsiteX0" fmla="*/ 0 w 3248409"/>
                <a:gd name="connsiteY0" fmla="*/ 0 h 1785308"/>
                <a:gd name="connsiteX1" fmla="*/ 3248409 w 3248409"/>
                <a:gd name="connsiteY1" fmla="*/ 0 h 1785308"/>
                <a:gd name="connsiteX2" fmla="*/ 3248409 w 3248409"/>
                <a:gd name="connsiteY2" fmla="*/ 1785308 h 1785308"/>
                <a:gd name="connsiteX3" fmla="*/ 0 w 3248409"/>
                <a:gd name="connsiteY3" fmla="*/ 1785308 h 1785308"/>
                <a:gd name="connsiteX4" fmla="*/ 0 w 3248409"/>
                <a:gd name="connsiteY4" fmla="*/ 0 h 1785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8409" h="1785308">
                  <a:moveTo>
                    <a:pt x="0" y="0"/>
                  </a:moveTo>
                  <a:lnTo>
                    <a:pt x="3248409" y="0"/>
                  </a:lnTo>
                  <a:lnTo>
                    <a:pt x="3248409" y="1785308"/>
                  </a:lnTo>
                  <a:lnTo>
                    <a:pt x="0" y="1785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dirty="0" smtClean="0">
                  <a:solidFill>
                    <a:schemeClr val="accent6"/>
                  </a:solidFill>
                  <a:latin typeface="+mj-lt"/>
                  <a:ea typeface="+mn-ea"/>
                  <a:cs typeface="+mn-cs"/>
                </a:rPr>
                <a:t>INFORMAČNÍ SERVIS: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dirty="0" smtClean="0">
                  <a:solidFill>
                    <a:schemeClr val="tx2"/>
                  </a:solidFill>
                  <a:latin typeface="+mj-lt"/>
                  <a:ea typeface="+mn-ea"/>
                  <a:cs typeface="+mn-cs"/>
                </a:rPr>
                <a:t>CENTRUM INFORMAČNÍCH SLUŽEB</a:t>
              </a:r>
              <a:endParaRPr lang="cs-CZ" sz="1900" kern="1200" dirty="0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691265" y="3612979"/>
              <a:ext cx="3245833" cy="1424537"/>
            </a:xfrm>
            <a:custGeom>
              <a:avLst/>
              <a:gdLst>
                <a:gd name="connsiteX0" fmla="*/ 0 w 3156791"/>
                <a:gd name="connsiteY0" fmla="*/ 0 h 1702166"/>
                <a:gd name="connsiteX1" fmla="*/ 3156791 w 3156791"/>
                <a:gd name="connsiteY1" fmla="*/ 0 h 1702166"/>
                <a:gd name="connsiteX2" fmla="*/ 3156791 w 3156791"/>
                <a:gd name="connsiteY2" fmla="*/ 1702166 h 1702166"/>
                <a:gd name="connsiteX3" fmla="*/ 0 w 3156791"/>
                <a:gd name="connsiteY3" fmla="*/ 1702166 h 1702166"/>
                <a:gd name="connsiteX4" fmla="*/ 0 w 3156791"/>
                <a:gd name="connsiteY4" fmla="*/ 0 h 170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6791" h="1702166">
                  <a:moveTo>
                    <a:pt x="0" y="0"/>
                  </a:moveTo>
                  <a:lnTo>
                    <a:pt x="3156791" y="0"/>
                  </a:lnTo>
                  <a:lnTo>
                    <a:pt x="3156791" y="1702166"/>
                  </a:lnTo>
                  <a:lnTo>
                    <a:pt x="0" y="1702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 smtClean="0">
                  <a:solidFill>
                    <a:schemeClr val="accent6"/>
                  </a:solidFill>
                  <a:latin typeface="+mj-lt"/>
                  <a:ea typeface="+mn-ea"/>
                  <a:cs typeface="+mn-cs"/>
                </a:rPr>
                <a:t>VZDĚLÁVÁNÍ: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 smtClean="0">
                  <a:solidFill>
                    <a:schemeClr val="tx2"/>
                  </a:solidFill>
                  <a:latin typeface="+mj-lt"/>
                  <a:ea typeface="+mn-ea"/>
                  <a:cs typeface="+mn-cs"/>
                </a:rPr>
                <a:t>ODDĚLENÍ EXPORTNÍHO VZDĚLÁVÁNÍ</a:t>
              </a:r>
              <a:endParaRPr lang="cs-CZ" sz="1800" kern="1200" dirty="0">
                <a:solidFill>
                  <a:schemeClr val="tx2"/>
                </a:solidFill>
                <a:latin typeface="+mj-lt"/>
              </a:endParaRPr>
            </a:p>
          </p:txBody>
        </p:sp>
      </p:grpSp>
      <p:sp>
        <p:nvSpPr>
          <p:cNvPr id="10" name="Volný tvar 9"/>
          <p:cNvSpPr/>
          <p:nvPr/>
        </p:nvSpPr>
        <p:spPr>
          <a:xfrm>
            <a:off x="4753039" y="3550226"/>
            <a:ext cx="3243468" cy="1417785"/>
          </a:xfrm>
          <a:custGeom>
            <a:avLst/>
            <a:gdLst>
              <a:gd name="connsiteX0" fmla="*/ 0 w 3609981"/>
              <a:gd name="connsiteY0" fmla="*/ 0 h 1681303"/>
              <a:gd name="connsiteX1" fmla="*/ 3609981 w 3609981"/>
              <a:gd name="connsiteY1" fmla="*/ 0 h 1681303"/>
              <a:gd name="connsiteX2" fmla="*/ 3609981 w 3609981"/>
              <a:gd name="connsiteY2" fmla="*/ 1681303 h 1681303"/>
              <a:gd name="connsiteX3" fmla="*/ 0 w 3609981"/>
              <a:gd name="connsiteY3" fmla="*/ 1681303 h 1681303"/>
              <a:gd name="connsiteX4" fmla="*/ 0 w 3609981"/>
              <a:gd name="connsiteY4" fmla="*/ 0 h 168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9981" h="1681303">
                <a:moveTo>
                  <a:pt x="0" y="0"/>
                </a:moveTo>
                <a:lnTo>
                  <a:pt x="3609981" y="0"/>
                </a:lnTo>
                <a:lnTo>
                  <a:pt x="3609981" y="1681303"/>
                </a:lnTo>
                <a:lnTo>
                  <a:pt x="0" y="168130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dirty="0" smtClean="0">
                <a:solidFill>
                  <a:schemeClr val="accent6"/>
                </a:solidFill>
                <a:latin typeface="+mj-lt"/>
              </a:rPr>
              <a:t>PREZENTACE V ZAHRANIČÍ</a:t>
            </a:r>
            <a:r>
              <a:rPr lang="cs-CZ" sz="1800" b="1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: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dirty="0" smtClean="0">
                <a:solidFill>
                  <a:schemeClr val="tx2"/>
                </a:solidFill>
                <a:latin typeface="+mj-lt"/>
              </a:rPr>
              <a:t>ODDĚLENÍ VELETRHŮ A VÝSTAV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800" b="1" kern="1200" dirty="0" smtClean="0">
                <a:solidFill>
                  <a:schemeClr val="tx2"/>
                </a:solidFill>
                <a:latin typeface="+mj-lt"/>
              </a:rPr>
              <a:t>(SVV)</a:t>
            </a:r>
            <a:endParaRPr lang="cs-CZ" sz="1800" b="1" kern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SLUŽBY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84612" y="6158753"/>
            <a:ext cx="878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/>
        </p:nvGraphicFramePr>
        <p:xfrm>
          <a:off x="1407459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EXPORTNÍ BALÍČKY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2402541" y="6203576"/>
            <a:ext cx="663388" cy="2958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EXPORTNÍ BALÍČKY A EXPORTNÍ KLUB 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84612" y="6158753"/>
            <a:ext cx="878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1107996"/>
          </a:xfrm>
        </p:spPr>
        <p:txBody>
          <a:bodyPr/>
          <a:lstStyle/>
          <a:p>
            <a:r>
              <a:rPr lang="cs-CZ" dirty="0" smtClean="0"/>
              <a:t>SLUŽBY NABÍZENÉ V RÁMCI BALÍČKŮ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02541" y="6203576"/>
            <a:ext cx="663388" cy="2958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4218207499"/>
              </p:ext>
            </p:extLst>
          </p:nvPr>
        </p:nvGraphicFramePr>
        <p:xfrm>
          <a:off x="444499" y="1030941"/>
          <a:ext cx="8242300" cy="5038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SERVIS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084728" y="1246094"/>
          <a:ext cx="6875929" cy="4403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151529" y="6284259"/>
            <a:ext cx="12012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84612" y="6158753"/>
            <a:ext cx="878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EXPORTNÍ PŘÍLEŽITOSTI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713442" y="1272988"/>
          <a:ext cx="736375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384612" y="6158753"/>
            <a:ext cx="878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bílá A s číslováním">
  <a:themeElements>
    <a:clrScheme name="MPO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FFFFFF"/>
      </a:accent1>
      <a:accent2>
        <a:srgbClr val="B9E0F7"/>
      </a:accent2>
      <a:accent3>
        <a:srgbClr val="13B5F4"/>
      </a:accent3>
      <a:accent4>
        <a:srgbClr val="0096D6"/>
      </a:accent4>
      <a:accent5>
        <a:srgbClr val="E31B23"/>
      </a:accent5>
      <a:accent6>
        <a:srgbClr val="B5121B"/>
      </a:accent6>
      <a:hlink>
        <a:srgbClr val="B9E0F7"/>
      </a:hlink>
      <a:folHlink>
        <a:srgbClr val="13B5F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573</Words>
  <Application>Microsoft Office PowerPoint</Application>
  <PresentationFormat>Předvádění na obrazovce (4:3)</PresentationFormat>
  <Paragraphs>175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 bílá A s číslováním</vt:lpstr>
      <vt:lpstr>Fórum „HLEDÁNÍ INVESTIČNÍCH PŘÍLEŽITOSTÍ V EVROPĚ A ASII A MOŽNOSTI JEJICH FINANCOVÁNÍ“   Zuzana Synková CENTRUM INFORMAČNÍCH SLUŽEB</vt:lpstr>
      <vt:lpstr>STRUKTURA PREZENTACE</vt:lpstr>
      <vt:lpstr>SLUŽBY CzechTrade PRO EXPORTÉRY</vt:lpstr>
      <vt:lpstr>NOVÉ SLUŽBY </vt:lpstr>
      <vt:lpstr>EXPORTNÍ BALÍČKY</vt:lpstr>
      <vt:lpstr>EXPORTNÍ BALÍČKY A EXPORTNÍ KLUB </vt:lpstr>
      <vt:lpstr>SLUŽBY NABÍZENÉ V RÁMCI BALÍČKŮ </vt:lpstr>
      <vt:lpstr>INFORMAČNÍ SERVIS</vt:lpstr>
      <vt:lpstr>EXPORTNÍ PŘÍLEŽITOSTI</vt:lpstr>
      <vt:lpstr>PRŮMYSLOVÝ DESIGN</vt:lpstr>
      <vt:lpstr>CENTRUM INFORMAČNÍCH SLUŽEB - KONTAKTY :      </vt:lpstr>
    </vt:vector>
  </TitlesOfParts>
  <Company>Ministerstvo průmyslu a obchodu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Pokorná Jana</dc:creator>
  <cp:lastModifiedBy>Zuzana Synková</cp:lastModifiedBy>
  <cp:revision>185</cp:revision>
  <dcterms:created xsi:type="dcterms:W3CDTF">2012-11-30T14:54:11Z</dcterms:created>
  <dcterms:modified xsi:type="dcterms:W3CDTF">2013-02-22T08:49:36Z</dcterms:modified>
</cp:coreProperties>
</file>